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0"/>
  </p:notesMasterIdLst>
  <p:sldIdLst>
    <p:sldId id="311" r:id="rId2"/>
    <p:sldId id="312" r:id="rId3"/>
    <p:sldId id="314" r:id="rId4"/>
    <p:sldId id="340" r:id="rId5"/>
    <p:sldId id="334" r:id="rId6"/>
    <p:sldId id="323" r:id="rId7"/>
    <p:sldId id="324" r:id="rId8"/>
    <p:sldId id="272" r:id="rId9"/>
    <p:sldId id="274" r:id="rId10"/>
    <p:sldId id="353" r:id="rId11"/>
    <p:sldId id="337" r:id="rId12"/>
    <p:sldId id="354" r:id="rId13"/>
    <p:sldId id="339" r:id="rId14"/>
    <p:sldId id="343" r:id="rId15"/>
    <p:sldId id="355" r:id="rId16"/>
    <p:sldId id="356" r:id="rId17"/>
    <p:sldId id="345" r:id="rId18"/>
    <p:sldId id="346" r:id="rId19"/>
    <p:sldId id="347" r:id="rId20"/>
    <p:sldId id="348" r:id="rId21"/>
    <p:sldId id="349" r:id="rId22"/>
    <p:sldId id="350" r:id="rId23"/>
    <p:sldId id="275" r:id="rId24"/>
    <p:sldId id="292" r:id="rId25"/>
    <p:sldId id="276" r:id="rId26"/>
    <p:sldId id="336" r:id="rId27"/>
    <p:sldId id="351" r:id="rId28"/>
    <p:sldId id="27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000099"/>
    <a:srgbClr val="00FF00"/>
    <a:srgbClr val="800080"/>
    <a:srgbClr val="800000"/>
    <a:srgbClr val="FFCC99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5381" autoAdjust="0"/>
  </p:normalViewPr>
  <p:slideViewPr>
    <p:cSldViewPr>
      <p:cViewPr varScale="1">
        <p:scale>
          <a:sx n="92" d="100"/>
          <a:sy n="92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c-nhoper\share\&#1048;&#1089;&#1087;&#1086;&#1083;&#1085;&#1077;&#1085;&#1080;&#1077;%202018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c-nhoper\share\&#1048;&#1089;&#1087;&#1086;&#1083;&#1085;&#1077;&#1085;&#1080;&#1077;%202018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19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19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19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0445319335083268E-2"/>
          <c:y val="0.1006729680262362"/>
          <c:w val="0.52068022747156661"/>
          <c:h val="0.8150139821479351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8.5340223097112866E-2"/>
                  <c:y val="0.159405503759882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773950131233611E-2"/>
                  <c:y val="6.8743002216747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94520997375328E-2"/>
                  <c:y val="5.91179170088405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9764873140857391E-3"/>
                  <c:y val="5.38567648369110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8501640419947549E-2"/>
                  <c:y val="-5.02704646581754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5.4406167979002881E-3"/>
                  <c:y val="-6.26215588082164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4.1743110236220474E-2"/>
                  <c:y val="-7.85355511542653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9,9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2.534853455818023E-2"/>
                  <c:y val="-8.80734693439397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31,0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6.791242117212512E-2"/>
                  <c:y val="-9.17835242778176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5,1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Лист3!$B$6:$B$15</c:f>
              <c:strCache>
                <c:ptCount val="10"/>
                <c:pt idx="0">
                  <c:v>НДФЛ</c:v>
                </c:pt>
                <c:pt idx="1">
                  <c:v>Доходы от уплаты акцизов на дизельное топливо</c:v>
                </c:pt>
                <c:pt idx="2">
                  <c:v>УСН</c:v>
                </c:pt>
                <c:pt idx="3">
                  <c:v>ЕНВД</c:v>
                </c:pt>
                <c:pt idx="4">
                  <c:v>Единый сельскозозяйственный налог</c:v>
                </c:pt>
                <c:pt idx="5">
                  <c:v>Государственная пошлина</c:v>
                </c:pt>
                <c:pt idx="6">
                  <c:v>Арендная плата за землю и имущество</c:v>
                </c:pt>
                <c:pt idx="7">
                  <c:v>Продажа земли и имущества</c:v>
                </c:pt>
                <c:pt idx="8">
                  <c:v>Доходы от платных  услуг</c:v>
                </c:pt>
                <c:pt idx="9">
                  <c:v>Другие неналоговые платежи</c:v>
                </c:pt>
              </c:strCache>
            </c:strRef>
          </c:cat>
          <c:val>
            <c:numRef>
              <c:f>Лист3!$C$6:$C$15</c:f>
              <c:numCache>
                <c:formatCode>0.0</c:formatCode>
                <c:ptCount val="10"/>
                <c:pt idx="0">
                  <c:v>51.792464700508233</c:v>
                </c:pt>
                <c:pt idx="1">
                  <c:v>6.0660767296141804</c:v>
                </c:pt>
                <c:pt idx="2">
                  <c:v>1.1457072903627199</c:v>
                </c:pt>
                <c:pt idx="3">
                  <c:v>3.5228124410970585</c:v>
                </c:pt>
                <c:pt idx="4">
                  <c:v>6.9241760302140065</c:v>
                </c:pt>
                <c:pt idx="5">
                  <c:v>1.1976786459397937</c:v>
                </c:pt>
                <c:pt idx="6">
                  <c:v>13.401547602529064</c:v>
                </c:pt>
                <c:pt idx="7">
                  <c:v>8.653355036969316</c:v>
                </c:pt>
                <c:pt idx="8">
                  <c:v>6.1041227458978691</c:v>
                </c:pt>
                <c:pt idx="9">
                  <c:v>1.1920587768678277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3.915026246719161E-2"/>
                  <c:y val="-6.74398512685914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7591904993013268E-3"/>
                  <c:y val="4.03734387605627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7660214348206481E-2"/>
                  <c:y val="0.10099773986585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5.0318897637795471E-2"/>
                  <c:y val="-0.117233887430738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6,9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3007436570429012E-3"/>
                  <c:y val="-0.106253280839895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11,9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Лист3!$B$48:$B$52</c:f>
              <c:strCache>
                <c:ptCount val="5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Лист3!$C$48:$C$52</c:f>
              <c:numCache>
                <c:formatCode>0.0</c:formatCode>
                <c:ptCount val="5"/>
                <c:pt idx="0">
                  <c:v>20.644806781659948</c:v>
                </c:pt>
                <c:pt idx="1">
                  <c:v>39.816204763425397</c:v>
                </c:pt>
                <c:pt idx="2">
                  <c:v>56.109903312949029</c:v>
                </c:pt>
                <c:pt idx="3">
                  <c:v>4.7685707090511036</c:v>
                </c:pt>
                <c:pt idx="4">
                  <c:v>5.3740731904918109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2609387061911384E-2"/>
          <c:y val="1.8460662458515003E-2"/>
          <c:w val="0.78951134784621513"/>
          <c:h val="0.8846153846153846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6.5659774984267423E-3"/>
                  <c:y val="-1.402624671916012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575892606371542E-3"/>
                  <c:y val="-1.62200080759137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44725111441307164"/>
                  <c:y val="0.5512820512820457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61218424962853524"/>
                  <c:y val="0.5153846153846153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76523031203566161"/>
                  <c:y val="0.4358974358974390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50.51</c:v>
                </c:pt>
                <c:pt idx="1">
                  <c:v>54.04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9740313182157812E-3"/>
                  <c:y val="-3.064183323238440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639802377643945E-3"/>
                  <c:y val="-6.67349637271140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47251114413075784"/>
                  <c:y val="0.5256410256410312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64338781575037163"/>
                  <c:y val="0.4333333333333333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79791976225854944"/>
                  <c:y val="3.076923076923079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9.0000000000000024E-2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Национальная безопасность и правоохр.деятельность</c:v>
                </c:pt>
              </c:strCache>
            </c:strRef>
          </c:tx>
          <c:spPr>
            <a:solidFill>
              <a:srgbClr val="8080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5153620503319692E-3"/>
                  <c:y val="-2.99936864926679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176316195769652E-3"/>
                  <c:y val="-2.76615474718560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50817236255572051"/>
                  <c:y val="0.5538461538461538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6790490341753469"/>
                  <c:y val="0.5358974358974358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8350668647845465"/>
                  <c:y val="0.6076923076923076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2.86</c:v>
                </c:pt>
                <c:pt idx="1">
                  <c:v>3.75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6.8944452118923734E-3"/>
                  <c:y val="-2.03104986876642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531110081828527E-3"/>
                  <c:y val="-3.44479254767893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52748885586923666"/>
                  <c:y val="0.6128205128205228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6939078751857356"/>
                  <c:y val="0.6128205128205228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85586924219911831"/>
                  <c:y val="0.4410256410256441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89.8</c:v>
                </c:pt>
                <c:pt idx="1">
                  <c:v>105.77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2834336884360044E-2"/>
                  <c:y val="-1.83377607299843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777829241933028E-3"/>
                  <c:y val="-2.491257526632700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55274888558692425"/>
                  <c:y val="0.52051282051281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71768202080237742"/>
                  <c:y val="0.4179487179487215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87964338781575035"/>
                  <c:y val="7.692307692307701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107.22</c:v>
                </c:pt>
                <c:pt idx="1">
                  <c:v>23.82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7.2519080887940394E-3"/>
                  <c:y val="2.316192206743399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677165354331566E-3"/>
                  <c:y val="5.628763316350031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1.1100000000000001</c:v>
                </c:pt>
                <c:pt idx="1">
                  <c:v>0.83000000000000063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6.2961428067105423E-3"/>
                  <c:y val="-3.737532808399013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792033348773248E-3"/>
                  <c:y val="-9.677556262914072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447.35</c:v>
                </c:pt>
                <c:pt idx="1">
                  <c:v>527.98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6921414234985284E-3"/>
                  <c:y val="-1.3569275852621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437239462714219E-2"/>
                  <c:y val="-2.23464805174694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0">
                  <c:v>26.479999999999986</c:v>
                </c:pt>
                <c:pt idx="1">
                  <c:v>19.39</c:v>
                </c:pt>
              </c:numCache>
            </c:numRef>
          </c:val>
        </c:ser>
        <c:ser>
          <c:idx val="9"/>
          <c:order val="8"/>
          <c:tx>
            <c:strRef>
              <c:f>Sheet1!$A$10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9.5458243158202984E-3"/>
                  <c:y val="-2.348083989501319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319129226493765E-2"/>
                  <c:y val="-4.187880448378139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Sheet1!$B$10:$C$10</c:f>
              <c:numCache>
                <c:formatCode>General</c:formatCode>
                <c:ptCount val="2"/>
                <c:pt idx="0">
                  <c:v>39.270000000000003</c:v>
                </c:pt>
                <c:pt idx="1">
                  <c:v>47.160000000000011</c:v>
                </c:pt>
              </c:numCache>
            </c:numRef>
          </c:val>
        </c:ser>
        <c:ser>
          <c:idx val="10"/>
          <c:order val="9"/>
          <c:tx>
            <c:strRef>
              <c:f>Sheet1!$A$11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2100200710205343E-2"/>
                  <c:y val="-2.650243606084790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902732746642826E-3"/>
                  <c:y val="-3.335961976008660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Sheet1!$B$11:$C$11</c:f>
              <c:numCache>
                <c:formatCode>General</c:formatCode>
                <c:ptCount val="2"/>
                <c:pt idx="0">
                  <c:v>6.51</c:v>
                </c:pt>
                <c:pt idx="1">
                  <c:v>7.38</c:v>
                </c:pt>
              </c:numCache>
            </c:numRef>
          </c:val>
        </c:ser>
        <c:ser>
          <c:idx val="11"/>
          <c:order val="10"/>
          <c:tx>
            <c:strRef>
              <c:f>Sheet1!$A$12</c:f>
              <c:strCache>
                <c:ptCount val="1"/>
                <c:pt idx="0">
                  <c:v>Обслуживание гос.и муниципального долга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6.1003551026709924E-3"/>
                  <c:y val="-1.600533670053739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4796973907675303E-4"/>
                  <c:y val="-5.813668147759792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Sheet1!$B$12:$C$12</c:f>
              <c:numCache>
                <c:formatCode>General</c:formatCode>
                <c:ptCount val="2"/>
                <c:pt idx="0">
                  <c:v>0.46</c:v>
                </c:pt>
                <c:pt idx="1">
                  <c:v>6.0000000000000032E-2</c:v>
                </c:pt>
              </c:numCache>
            </c:numRef>
          </c:val>
        </c:ser>
        <c:ser>
          <c:idx val="8"/>
          <c:order val="11"/>
          <c:tx>
            <c:strRef>
              <c:f>Sheet1!$A$13</c:f>
              <c:strCache>
                <c:ptCount val="1"/>
                <c:pt idx="0">
                  <c:v>Межбюджетные трансферты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Sheet1!$B$13:$C$13</c:f>
              <c:numCache>
                <c:formatCode>General</c:formatCode>
                <c:ptCount val="2"/>
                <c:pt idx="0">
                  <c:v>68.910000000000025</c:v>
                </c:pt>
                <c:pt idx="1">
                  <c:v>105.06</c:v>
                </c:pt>
              </c:numCache>
            </c:numRef>
          </c:val>
        </c:ser>
        <c:dLbls>
          <c:showVal val="1"/>
        </c:dLbls>
        <c:gapDepth val="0"/>
        <c:shape val="cylinder"/>
        <c:axId val="129639936"/>
        <c:axId val="132263296"/>
        <c:axId val="0"/>
      </c:bar3DChart>
      <c:catAx>
        <c:axId val="12963993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2263296"/>
        <c:crosses val="autoZero"/>
        <c:auto val="1"/>
        <c:lblAlgn val="ctr"/>
        <c:lblOffset val="100"/>
        <c:tickLblSkip val="1"/>
        <c:tickMarkSkip val="1"/>
      </c:catAx>
      <c:valAx>
        <c:axId val="1322632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9639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365894704339149"/>
          <c:y val="2.3484000670129374E-2"/>
          <c:w val="0.16464520611394171"/>
          <c:h val="0.97651599932987165"/>
        </c:manualLayout>
      </c:layout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perspective val="0"/>
    </c:view3D>
    <c:plotArea>
      <c:layout>
        <c:manualLayout>
          <c:layoutTarget val="inner"/>
          <c:xMode val="edge"/>
          <c:yMode val="edge"/>
          <c:x val="1.5649452269170744E-3"/>
          <c:y val="0.14250000000000004"/>
          <c:w val="0.74294037598748464"/>
          <c:h val="0.8182827975232375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712">
              <a:solidFill>
                <a:srgbClr val="000000"/>
              </a:solidFill>
              <a:prstDash val="solid"/>
            </a:ln>
          </c:spPr>
          <c:explosion val="25"/>
          <c:dPt>
            <c:idx val="2"/>
            <c:spPr>
              <a:solidFill>
                <a:srgbClr val="FFFFCC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FF8080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0066CC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CCCCFF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000080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00FF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FFFF00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9719531324975845E-2"/>
                  <c:y val="-3.3268356075373651E-2"/>
                </c:manualLayout>
              </c:layout>
              <c:spPr>
                <a:noFill/>
                <a:ln w="25424">
                  <a:noFill/>
                </a:ln>
              </c:spPr>
              <c:txPr>
                <a:bodyPr/>
                <a:lstStyle/>
                <a:p>
                  <a:pPr>
                    <a:defRPr sz="87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174104314546888E-2"/>
                  <c:y val="-9.15706077675963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236110572385887E-2"/>
                  <c:y val="-1.0894179163277305E-2"/>
                </c:manualLayout>
              </c:layout>
              <c:spPr>
                <a:noFill/>
                <a:ln w="25424">
                  <a:noFill/>
                </a:ln>
              </c:spPr>
              <c:txPr>
                <a:bodyPr/>
                <a:lstStyle/>
                <a:p>
                  <a:pPr>
                    <a:defRPr sz="87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675458671114848E-2"/>
                  <c:y val="-3.4941392559848211E-2"/>
                </c:manualLayout>
              </c:layout>
              <c:spPr>
                <a:noFill/>
                <a:ln w="25424">
                  <a:noFill/>
                </a:ln>
              </c:spPr>
              <c:txPr>
                <a:bodyPr/>
                <a:lstStyle/>
                <a:p>
                  <a:pPr>
                    <a:defRPr sz="87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340108348525653E-2"/>
                  <c:y val="-2.3533023284370212E-2"/>
                </c:manualLayout>
              </c:layout>
              <c:spPr>
                <a:noFill/>
                <a:ln w="25424">
                  <a:noFill/>
                </a:ln>
              </c:spPr>
              <c:txPr>
                <a:bodyPr/>
                <a:lstStyle/>
                <a:p>
                  <a:pPr>
                    <a:defRPr sz="87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104502023454012E-2"/>
                  <c:y val="0.1585200330621672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9818697231811545E-2"/>
                  <c:y val="3.0621172353456167E-3"/>
                </c:manualLayout>
              </c:layout>
              <c:spPr>
                <a:noFill/>
                <a:ln w="25424">
                  <a:noFill/>
                </a:ln>
              </c:spPr>
              <c:txPr>
                <a:bodyPr/>
                <a:lstStyle/>
                <a:p>
                  <a:pPr>
                    <a:defRPr sz="87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572100901180459E-2"/>
                  <c:y val="0.21171009701135537"/>
                </c:manualLayout>
              </c:layout>
              <c:spPr>
                <a:noFill/>
                <a:ln w="25424">
                  <a:noFill/>
                </a:ln>
              </c:spPr>
              <c:txPr>
                <a:bodyPr/>
                <a:lstStyle/>
                <a:p>
                  <a:pPr>
                    <a:defRPr sz="87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17236620313191E-3"/>
                  <c:y val="-2.1682220278021139E-2"/>
                </c:manualLayout>
              </c:layout>
              <c:spPr>
                <a:noFill/>
                <a:ln w="25424">
                  <a:noFill/>
                </a:ln>
              </c:spPr>
              <c:txPr>
                <a:bodyPr/>
                <a:lstStyle/>
                <a:p>
                  <a:pPr>
                    <a:defRPr sz="87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7459883899893812E-2"/>
                  <c:y val="-4.6800906100187764E-2"/>
                </c:manualLayout>
              </c:layout>
              <c:spPr>
                <a:noFill/>
                <a:ln w="25424">
                  <a:noFill/>
                </a:ln>
              </c:spPr>
              <c:txPr>
                <a:bodyPr/>
                <a:lstStyle/>
                <a:p>
                  <a:pPr>
                    <a:defRPr sz="87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373321004252806E-2"/>
                  <c:y val="-8.223517930141773E-2"/>
                </c:manualLayout>
              </c:layout>
              <c:spPr>
                <a:noFill/>
                <a:ln w="25424">
                  <a:noFill/>
                </a:ln>
              </c:spPr>
              <c:txPr>
                <a:bodyPr/>
                <a:lstStyle/>
                <a:p>
                  <a:pPr>
                    <a:defRPr sz="87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0527343929022114E-3"/>
                  <c:y val="-4.5800422607992719E-2"/>
                </c:manualLayout>
              </c:layout>
              <c:spPr>
                <a:noFill/>
                <a:ln w="25424">
                  <a:noFill/>
                </a:ln>
              </c:spPr>
              <c:txPr>
                <a:bodyPr/>
                <a:lstStyle/>
                <a:p>
                  <a:pPr>
                    <a:defRPr sz="87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31611893583725353"/>
                  <c:y val="4.7500000000000014E-2"/>
                </c:manualLayout>
              </c:layout>
              <c:spPr>
                <a:noFill/>
                <a:ln w="25424">
                  <a:noFill/>
                </a:ln>
              </c:spPr>
              <c:txPr>
                <a:bodyPr/>
                <a:lstStyle/>
                <a:p>
                  <a:pPr>
                    <a:defRPr sz="87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2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Sheet1!$B$1:$M$1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Sheet1!$B$2:$M$2</c:f>
              <c:numCache>
                <c:formatCode>0.00%</c:formatCode>
                <c:ptCount val="12"/>
                <c:pt idx="0">
                  <c:v>6.0299999999999999E-2</c:v>
                </c:pt>
                <c:pt idx="1">
                  <c:v>2.0000000000000052E-4</c:v>
                </c:pt>
                <c:pt idx="2">
                  <c:v>4.1999999999999997E-3</c:v>
                </c:pt>
                <c:pt idx="3">
                  <c:v>0.11810000000000002</c:v>
                </c:pt>
                <c:pt idx="4">
                  <c:v>2.6599999999999999E-2</c:v>
                </c:pt>
                <c:pt idx="5">
                  <c:v>9.0000000000000247E-4</c:v>
                </c:pt>
                <c:pt idx="6">
                  <c:v>0.58960000000000001</c:v>
                </c:pt>
                <c:pt idx="7">
                  <c:v>2.1700000000000001E-2</c:v>
                </c:pt>
                <c:pt idx="8">
                  <c:v>5.270000000000033E-2</c:v>
                </c:pt>
                <c:pt idx="9">
                  <c:v>8.2000000000000007E-3</c:v>
                </c:pt>
                <c:pt idx="10">
                  <c:v>1.0000000000000082E-4</c:v>
                </c:pt>
                <c:pt idx="11">
                  <c:v>0.1173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12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FF8080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0066CC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CCCCFF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000080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00FF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FFFF00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Sheet1!$B$1:$M$1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12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FF8080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0066CC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CCCCFF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000080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00FF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FFFF00"/>
              </a:solidFill>
              <a:ln w="1271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Sheet1!$B$1:$M$1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</c:numCache>
            </c:numRef>
          </c:val>
        </c:ser>
      </c:pie3DChart>
      <c:spPr>
        <a:solidFill>
          <a:srgbClr val="FFFFFF"/>
        </a:solidFill>
        <a:ln w="25424">
          <a:noFill/>
        </a:ln>
      </c:spPr>
    </c:plotArea>
    <c:legend>
      <c:legendPos val="r"/>
      <c:layout>
        <c:manualLayout>
          <c:xMode val="edge"/>
          <c:yMode val="edge"/>
          <c:x val="0.76235001874765651"/>
          <c:y val="2.8106610983019406E-2"/>
          <c:w val="0.22533471031638286"/>
          <c:h val="0.96739780455620061"/>
        </c:manualLayout>
      </c:layout>
      <c:spPr>
        <a:noFill/>
        <a:ln w="25424">
          <a:noFill/>
        </a:ln>
      </c:spPr>
      <c:txPr>
        <a:bodyPr/>
        <a:lstStyle/>
        <a:p>
          <a:pPr>
            <a:defRPr sz="691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5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0"/>
      <c:depthPercent val="210"/>
      <c:perspective val="10"/>
    </c:view3D>
    <c:plotArea>
      <c:layout>
        <c:manualLayout>
          <c:layoutTarget val="inner"/>
          <c:xMode val="edge"/>
          <c:yMode val="edge"/>
          <c:x val="0"/>
          <c:y val="3.2882035578885992E-2"/>
          <c:w val="0.87087270341207546"/>
          <c:h val="0.51903762029746259"/>
        </c:manualLayout>
      </c:layout>
      <c:bar3DChart>
        <c:barDir val="col"/>
        <c:grouping val="standard"/>
        <c:ser>
          <c:idx val="0"/>
          <c:order val="0"/>
          <c:spPr>
            <a:solidFill>
              <a:srgbClr val="92D050"/>
            </a:solidFill>
          </c:spPr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cat>
            <c:strRef>
              <c:f>Лист2!$A$139:$A$142</c:f>
              <c:strCache>
                <c:ptCount val="4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Лист2!$B$139:$B$142</c:f>
              <c:numCache>
                <c:formatCode>General</c:formatCode>
                <c:ptCount val="4"/>
                <c:pt idx="0">
                  <c:v>528</c:v>
                </c:pt>
                <c:pt idx="1">
                  <c:v>19.399999999999999</c:v>
                </c:pt>
                <c:pt idx="2">
                  <c:v>47.2</c:v>
                </c:pt>
                <c:pt idx="3">
                  <c:v>7.4</c:v>
                </c:pt>
              </c:numCache>
            </c:numRef>
          </c:val>
        </c:ser>
        <c:shape val="cylinder"/>
        <c:axId val="68844928"/>
        <c:axId val="68846720"/>
        <c:axId val="64995776"/>
      </c:bar3DChart>
      <c:catAx>
        <c:axId val="68844928"/>
        <c:scaling>
          <c:orientation val="maxMin"/>
        </c:scaling>
        <c:axPos val="b"/>
        <c:numFmt formatCode="#,##0.00" sourceLinked="0"/>
        <c:majorTickMark val="none"/>
        <c:tickLblPos val="nextTo"/>
        <c:crossAx val="68846720"/>
        <c:crosses val="autoZero"/>
        <c:auto val="1"/>
        <c:lblAlgn val="ctr"/>
        <c:lblOffset val="100"/>
      </c:catAx>
      <c:valAx>
        <c:axId val="68846720"/>
        <c:scaling>
          <c:orientation val="minMax"/>
        </c:scaling>
        <c:axPos val="r"/>
        <c:majorGridlines/>
        <c:numFmt formatCode="General" sourceLinked="1"/>
        <c:tickLblPos val="nextTo"/>
        <c:crossAx val="68844928"/>
        <c:crosses val="autoZero"/>
        <c:crossBetween val="between"/>
      </c:valAx>
      <c:serAx>
        <c:axId val="64995776"/>
        <c:scaling>
          <c:orientation val="minMax"/>
        </c:scaling>
        <c:delete val="1"/>
        <c:axPos val="b"/>
        <c:tickLblPos val="none"/>
        <c:crossAx val="68846720"/>
        <c:crosses val="autoZero"/>
      </c:serAx>
    </c:plotArea>
    <c:plotVisOnly val="1"/>
  </c:chart>
  <c:spPr>
    <a:scene3d>
      <a:camera prst="orthographicFront"/>
      <a:lightRig rig="threePt" dir="t"/>
    </a:scene3d>
    <a:sp3d prstMaterial="dkEdge"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Lbls>
            <c:showVal val="1"/>
          </c:dLbls>
          <c:cat>
            <c:numRef>
              <c:f>Лист2!$B$147:$G$147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Лист2!$B$148:$G$148</c:f>
              <c:numCache>
                <c:formatCode>General</c:formatCode>
                <c:ptCount val="6"/>
                <c:pt idx="0">
                  <c:v>11.3</c:v>
                </c:pt>
                <c:pt idx="1">
                  <c:v>4.9000000000000004</c:v>
                </c:pt>
                <c:pt idx="2">
                  <c:v>5.6</c:v>
                </c:pt>
                <c:pt idx="3">
                  <c:v>0.5</c:v>
                </c:pt>
                <c:pt idx="4">
                  <c:v>0.5</c:v>
                </c:pt>
                <c:pt idx="5">
                  <c:v>6.0000000000000019E-2</c:v>
                </c:pt>
              </c:numCache>
            </c:numRef>
          </c:val>
        </c:ser>
        <c:shape val="cone"/>
        <c:axId val="68952832"/>
        <c:axId val="68954368"/>
        <c:axId val="0"/>
      </c:bar3DChart>
      <c:catAx>
        <c:axId val="68952832"/>
        <c:scaling>
          <c:orientation val="minMax"/>
        </c:scaling>
        <c:axPos val="b"/>
        <c:numFmt formatCode="General" sourceLinked="1"/>
        <c:tickLblPos val="nextTo"/>
        <c:crossAx val="68954368"/>
        <c:crosses val="autoZero"/>
        <c:auto val="1"/>
        <c:lblAlgn val="ctr"/>
        <c:lblOffset val="100"/>
      </c:catAx>
      <c:valAx>
        <c:axId val="68954368"/>
        <c:scaling>
          <c:orientation val="minMax"/>
        </c:scaling>
        <c:axPos val="l"/>
        <c:majorGridlines/>
        <c:numFmt formatCode="General" sourceLinked="1"/>
        <c:tickLblPos val="nextTo"/>
        <c:crossAx val="6895283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5"/>
      <c:perspective val="0"/>
    </c:view3D>
    <c:plotArea>
      <c:layout>
        <c:manualLayout>
          <c:layoutTarget val="inner"/>
          <c:xMode val="edge"/>
          <c:yMode val="edge"/>
          <c:x val="1.349527002008644E-3"/>
          <c:y val="0.13719512195121952"/>
          <c:w val="0.75896795672076567"/>
          <c:h val="0.8029353473672933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685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685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85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8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3.6946224418577356E-3"/>
                  <c:y val="-2.9549403509857772E-2"/>
                </c:manualLayout>
              </c:layout>
              <c:spPr>
                <a:noFill/>
                <a:ln w="25370">
                  <a:noFill/>
                </a:ln>
              </c:spPr>
              <c:txPr>
                <a:bodyPr/>
                <a:lstStyle/>
                <a:p>
                  <a:pPr>
                    <a:defRPr sz="87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37821890828389E-2"/>
                  <c:y val="-0.44463942007249074"/>
                </c:manualLayout>
              </c:layout>
              <c:spPr>
                <a:noFill/>
                <a:ln w="25370">
                  <a:noFill/>
                </a:ln>
              </c:spPr>
              <c:txPr>
                <a:bodyPr/>
                <a:lstStyle/>
                <a:p>
                  <a:pPr>
                    <a:defRPr sz="87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627169653715496E-2"/>
                  <c:y val="0.20430874712089594"/>
                </c:manualLayout>
              </c:layout>
              <c:spPr>
                <a:noFill/>
                <a:ln w="25370">
                  <a:noFill/>
                </a:ln>
              </c:spPr>
              <c:txPr>
                <a:bodyPr/>
                <a:lstStyle/>
                <a:p>
                  <a:pPr>
                    <a:defRPr sz="87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55752253814689E-2"/>
                  <c:y val="-3.4751516293384382E-2"/>
                </c:manualLayout>
              </c:layout>
              <c:spPr>
                <a:noFill/>
                <a:ln w="25370">
                  <a:noFill/>
                </a:ln>
              </c:spPr>
              <c:txPr>
                <a:bodyPr/>
                <a:lstStyle/>
                <a:p>
                  <a:pPr>
                    <a:defRPr sz="87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47142857142857547"/>
                  <c:y val="7.0121951219512202E-2"/>
                </c:manualLayout>
              </c:layout>
              <c:spPr>
                <a:noFill/>
                <a:ln w="25370">
                  <a:noFill/>
                </a:ln>
              </c:spPr>
              <c:txPr>
                <a:bodyPr/>
                <a:lstStyle/>
                <a:p>
                  <a:pPr>
                    <a:defRPr sz="874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Дотации от других бюджетов</c:v>
                </c:pt>
                <c:pt idx="1">
                  <c:v>Субсидии от других бюджетов</c:v>
                </c:pt>
                <c:pt idx="2">
                  <c:v>Субвенции от других бюджетов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0.18830000000000024</c:v>
                </c:pt>
                <c:pt idx="1">
                  <c:v>0.29050000000000031</c:v>
                </c:pt>
                <c:pt idx="2">
                  <c:v>0.48980000000000201</c:v>
                </c:pt>
                <c:pt idx="3">
                  <c:v>3.15E-2</c:v>
                </c:pt>
              </c:numCache>
            </c:numRef>
          </c:val>
        </c:ser>
      </c:pie3DChart>
      <c:spPr>
        <a:solidFill>
          <a:srgbClr val="FFFFFF"/>
        </a:solidFill>
        <a:ln w="25370">
          <a:noFill/>
        </a:ln>
      </c:spPr>
    </c:plotArea>
    <c:legend>
      <c:legendPos val="r"/>
      <c:layout>
        <c:manualLayout>
          <c:xMode val="edge"/>
          <c:yMode val="edge"/>
          <c:x val="0.76188098210570165"/>
          <c:y val="8.266379321068279E-2"/>
          <c:w val="0.23187682064086557"/>
          <c:h val="0.8536585365853756"/>
        </c:manualLayout>
      </c:layout>
      <c:spPr>
        <a:noFill/>
        <a:ln w="25370">
          <a:noFill/>
        </a:ln>
      </c:spPr>
      <c:txPr>
        <a:bodyPr/>
        <a:lstStyle/>
        <a:p>
          <a:pPr>
            <a:defRPr sz="824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448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8064516129032434E-2"/>
          <c:y val="1.282051282051282E-2"/>
          <c:w val="0.94193548387096759"/>
          <c:h val="0.833333333333333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Объем долга на начало года</c:v>
                </c:pt>
              </c:strCache>
            </c:strRef>
          </c:tx>
          <c:spPr>
            <a:solidFill>
              <a:srgbClr val="008000"/>
            </a:solidFill>
            <a:ln w="1774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9337503497342674E-3"/>
                  <c:y val="-6.405709702953912E-3"/>
                </c:manualLayout>
              </c:layout>
              <c:showVal val="1"/>
            </c:dLbl>
            <c:dLbl>
              <c:idx val="1"/>
              <c:layout>
                <c:manualLayout>
                  <c:x val="3.7666373556097697E-3"/>
                  <c:y val="-2.4849497979419537E-2"/>
                </c:manualLayout>
              </c:layout>
              <c:showVal val="1"/>
            </c:dLbl>
            <c:dLbl>
              <c:idx val="2"/>
              <c:layout>
                <c:manualLayout>
                  <c:x val="1.294514018808194E-3"/>
                  <c:y val="-2.7494820358993602E-2"/>
                </c:manualLayout>
              </c:layout>
              <c:showVal val="1"/>
            </c:dLbl>
            <c:dLbl>
              <c:idx val="3"/>
              <c:layout>
                <c:manualLayout>
                  <c:x val="1.1902620674953835E-3"/>
                  <c:y val="-7.1819147606549177E-3"/>
                </c:manualLayout>
              </c:layout>
              <c:showVal val="1"/>
            </c:dLbl>
            <c:dLbl>
              <c:idx val="4"/>
              <c:layout>
                <c:manualLayout>
                  <c:x val="1.5279387665374315E-2"/>
                  <c:y val="-1.6240417864433625E-2"/>
                </c:manualLayout>
              </c:layout>
              <c:showVal val="1"/>
            </c:dLbl>
            <c:dLbl>
              <c:idx val="5"/>
              <c:layout>
                <c:manualLayout>
                  <c:x val="1.1304202354597545E-2"/>
                  <c:y val="-1.6239796948458257E-2"/>
                </c:manualLayout>
              </c:layout>
              <c:showVal val="1"/>
            </c:dLbl>
            <c:spPr>
              <a:noFill/>
              <a:ln w="3549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164.2</c:v>
                </c:pt>
                <c:pt idx="1">
                  <c:v>194.2</c:v>
                </c:pt>
                <c:pt idx="2" formatCode="General">
                  <c:v>146.80000000000001</c:v>
                </c:pt>
                <c:pt idx="3" formatCode="General">
                  <c:v>124.4</c:v>
                </c:pt>
                <c:pt idx="4" formatCode="General">
                  <c:v>80.5</c:v>
                </c:pt>
                <c:pt idx="5" formatCode="General">
                  <c:v>80.5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Привлечено за год</c:v>
                </c:pt>
              </c:strCache>
            </c:strRef>
          </c:tx>
          <c:spPr>
            <a:solidFill>
              <a:srgbClr val="FF0000"/>
            </a:solidFill>
            <a:ln w="1774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9827764232516663E-2"/>
                  <c:y val="-4.2365277257009636E-2"/>
                </c:manualLayout>
              </c:layout>
              <c:showVal val="1"/>
            </c:dLbl>
            <c:dLbl>
              <c:idx val="1"/>
              <c:layout>
                <c:manualLayout>
                  <c:x val="2.4536185832100935E-2"/>
                  <c:y val="4.4786068408116494E-5"/>
                </c:manualLayout>
              </c:layout>
              <c:showVal val="1"/>
            </c:dLbl>
            <c:dLbl>
              <c:idx val="2"/>
              <c:layout>
                <c:manualLayout>
                  <c:x val="1.033431258909883E-2"/>
                  <c:y val="-3.3335937174520276E-2"/>
                </c:manualLayout>
              </c:layout>
              <c:showVal val="1"/>
            </c:dLbl>
            <c:dLbl>
              <c:idx val="3"/>
              <c:layout>
                <c:manualLayout>
                  <c:x val="1.2436816836408699E-2"/>
                  <c:y val="1.2334555936918335E-2"/>
                </c:manualLayout>
              </c:layout>
              <c:showVal val="1"/>
            </c:dLbl>
            <c:dLbl>
              <c:idx val="4"/>
              <c:layout>
                <c:manualLayout>
                  <c:x val="1.1988072935536881E-2"/>
                  <c:y val="-3.2012845349459612E-2"/>
                </c:manualLayout>
              </c:layout>
              <c:showVal val="1"/>
            </c:dLbl>
            <c:dLbl>
              <c:idx val="5"/>
              <c:layout>
                <c:manualLayout>
                  <c:x val="1.5633618449978022E-2"/>
                  <c:y val="-4.7618266466691712E-2"/>
                </c:manualLayout>
              </c:layout>
              <c:showVal val="1"/>
            </c:dLbl>
            <c:spPr>
              <a:noFill/>
              <a:ln w="3549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139.9</c:v>
                </c:pt>
                <c:pt idx="1">
                  <c:v>17.7</c:v>
                </c:pt>
                <c:pt idx="2" formatCode="General">
                  <c:v>131.5</c:v>
                </c:pt>
                <c:pt idx="3" formatCode="General">
                  <c:v>16.100000000000001</c:v>
                </c:pt>
                <c:pt idx="4" formatCode="General">
                  <c:v>15</c:v>
                </c:pt>
                <c:pt idx="5" formatCode="General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Погашено</c:v>
                </c:pt>
              </c:strCache>
            </c:strRef>
          </c:tx>
          <c:spPr>
            <a:solidFill>
              <a:srgbClr val="FFFF00"/>
            </a:solidFill>
            <a:ln w="1774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0521170577028161E-2"/>
                  <c:y val="6.6785922593009224E-3"/>
                </c:manualLayout>
              </c:layout>
              <c:showVal val="1"/>
            </c:dLbl>
            <c:dLbl>
              <c:idx val="1"/>
              <c:layout>
                <c:manualLayout>
                  <c:x val="9.4856242588967962E-3"/>
                  <c:y val="-1.8169083031287763E-2"/>
                </c:manualLayout>
              </c:layout>
              <c:showVal val="1"/>
            </c:dLbl>
            <c:dLbl>
              <c:idx val="2"/>
              <c:layout>
                <c:manualLayout>
                  <c:x val="9.2497196754122348E-3"/>
                  <c:y val="-2.4625928169235041E-3"/>
                </c:manualLayout>
              </c:layout>
              <c:showVal val="1"/>
            </c:dLbl>
            <c:dLbl>
              <c:idx val="3"/>
              <c:layout>
                <c:manualLayout>
                  <c:x val="9.9700893987238175E-3"/>
                  <c:y val="-3.1992094738157728E-2"/>
                </c:manualLayout>
              </c:layout>
              <c:showVal val="1"/>
            </c:dLbl>
            <c:dLbl>
              <c:idx val="4"/>
              <c:layout>
                <c:manualLayout>
                  <c:x val="1.2567424026557366E-2"/>
                  <c:y val="-1.7843022026092906E-2"/>
                </c:manualLayout>
              </c:layout>
              <c:showVal val="1"/>
            </c:dLbl>
            <c:dLbl>
              <c:idx val="5"/>
              <c:layout>
                <c:manualLayout>
                  <c:x val="1.1051933863596998E-2"/>
                  <c:y val="-4.5646898304378618E-2"/>
                </c:manualLayout>
              </c:layout>
              <c:showVal val="1"/>
            </c:dLbl>
            <c:spPr>
              <a:noFill/>
              <a:ln w="3549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>
                  <c:v>80.2</c:v>
                </c:pt>
                <c:pt idx="1">
                  <c:v>12.9</c:v>
                </c:pt>
                <c:pt idx="2" formatCode="General">
                  <c:v>153.80000000000001</c:v>
                </c:pt>
                <c:pt idx="3" formatCode="General">
                  <c:v>15.4</c:v>
                </c:pt>
                <c:pt idx="4" formatCode="General">
                  <c:v>25.7</c:v>
                </c:pt>
                <c:pt idx="5" formatCode="General">
                  <c:v>25.7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Списано</c:v>
                </c:pt>
              </c:strCache>
            </c:strRef>
          </c:tx>
          <c:spPr>
            <a:solidFill>
              <a:srgbClr val="3366FF"/>
            </a:solidFill>
            <a:ln w="1774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2.0407823387558802E-3"/>
                  <c:y val="3.911229846269218E-2"/>
                </c:manualLayout>
              </c:layout>
              <c:showVal val="1"/>
            </c:dLbl>
            <c:dLbl>
              <c:idx val="1"/>
              <c:layout>
                <c:manualLayout>
                  <c:x val="-1.7071692180609416E-2"/>
                  <c:y val="3.3717139524226426E-3"/>
                </c:manualLayout>
              </c:layout>
              <c:showVal val="1"/>
            </c:dLbl>
            <c:dLbl>
              <c:idx val="2"/>
              <c:layout>
                <c:manualLayout>
                  <c:x val="-1.7836659192776425E-3"/>
                  <c:y val="2.1129169751222285E-4"/>
                </c:manualLayout>
              </c:layout>
              <c:showVal val="1"/>
            </c:dLbl>
            <c:dLbl>
              <c:idx val="3"/>
              <c:layout>
                <c:manualLayout>
                  <c:x val="6.9262629219030039E-4"/>
                  <c:y val="2.3204030585921875E-3"/>
                </c:manualLayout>
              </c:layout>
              <c:showVal val="1"/>
            </c:dLbl>
            <c:dLbl>
              <c:idx val="4"/>
              <c:layout>
                <c:manualLayout>
                  <c:x val="-6.6489468004316734E-3"/>
                  <c:y val="-1.1789151356080677E-2"/>
                </c:manualLayout>
              </c:layout>
              <c:showVal val="1"/>
            </c:dLbl>
            <c:dLbl>
              <c:idx val="5"/>
              <c:layout>
                <c:manualLayout>
                  <c:x val="4.3550235154615887E-3"/>
                  <c:y val="-1.1813627463233767E-2"/>
                </c:manualLayout>
              </c:layout>
              <c:showVal val="1"/>
            </c:dLbl>
            <c:spPr>
              <a:noFill/>
              <a:ln w="3549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Sheet1!$B$5:$G$5</c:f>
              <c:numCache>
                <c:formatCode>0.0</c:formatCode>
                <c:ptCount val="6"/>
                <c:pt idx="0">
                  <c:v>29.7</c:v>
                </c:pt>
                <c:pt idx="1">
                  <c:v>52.2</c:v>
                </c:pt>
                <c:pt idx="2" formatCode="General">
                  <c:v>0</c:v>
                </c:pt>
                <c:pt idx="3" formatCode="General">
                  <c:v>44.7</c:v>
                </c:pt>
                <c:pt idx="4" formatCode="General">
                  <c:v>1.1000000000000001</c:v>
                </c:pt>
                <c:pt idx="5" formatCode="General">
                  <c:v>1.1000000000000001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Остаток на конец года</c:v>
                </c:pt>
              </c:strCache>
            </c:strRef>
          </c:tx>
          <c:spPr>
            <a:solidFill>
              <a:srgbClr val="660066"/>
            </a:solidFill>
            <a:ln w="1774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0272692753507335E-2"/>
                  <c:y val="-2.8715160604924654E-3"/>
                </c:manualLayout>
              </c:layout>
              <c:showVal val="1"/>
            </c:dLbl>
            <c:dLbl>
              <c:idx val="1"/>
              <c:layout>
                <c:manualLayout>
                  <c:x val="1.1361257917102178E-3"/>
                  <c:y val="-2.7646884684286291E-2"/>
                </c:manualLayout>
              </c:layout>
              <c:showVal val="1"/>
            </c:dLbl>
            <c:dLbl>
              <c:idx val="2"/>
              <c:layout>
                <c:manualLayout>
                  <c:x val="4.0780673354917588E-3"/>
                  <c:y val="-1.0488793067533225E-2"/>
                </c:manualLayout>
              </c:layout>
              <c:showVal val="1"/>
            </c:dLbl>
            <c:dLbl>
              <c:idx val="3"/>
              <c:layout>
                <c:manualLayout>
                  <c:x val="1.114369745659965E-2"/>
                  <c:y val="-1.6240417864433625E-2"/>
                </c:manualLayout>
              </c:layout>
              <c:showVal val="1"/>
            </c:dLbl>
            <c:dLbl>
              <c:idx val="4"/>
              <c:layout>
                <c:manualLayout>
                  <c:x val="7.2748463855645228E-3"/>
                  <c:y val="-2.0513301221962592E-2"/>
                </c:manualLayout>
              </c:layout>
              <c:showVal val="1"/>
            </c:dLbl>
            <c:dLbl>
              <c:idx val="5"/>
              <c:layout>
                <c:manualLayout>
                  <c:x val="3.6442303849075187E-3"/>
                  <c:y val="-3.8669645460984409E-3"/>
                </c:manualLayout>
              </c:layout>
              <c:showVal val="1"/>
            </c:dLbl>
            <c:spPr>
              <a:noFill/>
              <a:ln w="3549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Sheet1!$B$6:$G$6</c:f>
              <c:numCache>
                <c:formatCode>0.0</c:formatCode>
                <c:ptCount val="6"/>
                <c:pt idx="0">
                  <c:v>194.2</c:v>
                </c:pt>
                <c:pt idx="1">
                  <c:v>146.80000000000001</c:v>
                </c:pt>
                <c:pt idx="2" formatCode="General">
                  <c:v>124.4</c:v>
                </c:pt>
                <c:pt idx="3" formatCode="General">
                  <c:v>80.5</c:v>
                </c:pt>
                <c:pt idx="4" formatCode="General">
                  <c:v>68.7</c:v>
                </c:pt>
                <c:pt idx="5" formatCode="General">
                  <c:v>68.7</c:v>
                </c:pt>
              </c:numCache>
            </c:numRef>
          </c:val>
        </c:ser>
        <c:gapDepth val="0"/>
        <c:shape val="box"/>
        <c:axId val="142649216"/>
        <c:axId val="142650752"/>
        <c:axId val="0"/>
      </c:bar3DChart>
      <c:catAx>
        <c:axId val="142649216"/>
        <c:scaling>
          <c:orientation val="minMax"/>
        </c:scaling>
        <c:axPos val="b"/>
        <c:numFmt formatCode="General" sourceLinked="1"/>
        <c:tickLblPos val="low"/>
        <c:spPr>
          <a:ln w="44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2650752"/>
        <c:crosses val="autoZero"/>
        <c:auto val="1"/>
        <c:lblAlgn val="ctr"/>
        <c:lblOffset val="100"/>
        <c:tickLblSkip val="1"/>
        <c:tickMarkSkip val="1"/>
      </c:catAx>
      <c:valAx>
        <c:axId val="142650752"/>
        <c:scaling>
          <c:orientation val="minMax"/>
        </c:scaling>
        <c:axPos val="l"/>
        <c:majorGridlines>
          <c:spPr>
            <a:ln w="4436">
              <a:solidFill>
                <a:srgbClr val="000000"/>
              </a:solidFill>
              <a:prstDash val="solid"/>
            </a:ln>
          </c:spPr>
        </c:majorGridlines>
        <c:numFmt formatCode="0.0" sourceLinked="1"/>
        <c:tickLblPos val="nextTo"/>
        <c:spPr>
          <a:ln w="44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2649216"/>
        <c:crosses val="autoZero"/>
        <c:crossBetween val="between"/>
      </c:valAx>
      <c:spPr>
        <a:noFill/>
        <a:ln w="35490">
          <a:noFill/>
        </a:ln>
      </c:spPr>
    </c:plotArea>
    <c:legend>
      <c:legendPos val="b"/>
      <c:layout>
        <c:manualLayout>
          <c:xMode val="edge"/>
          <c:yMode val="edge"/>
          <c:x val="1.6774193548387266E-2"/>
          <c:y val="0.91135561029919399"/>
          <c:w val="0.98322580645161284"/>
          <c:h val="8.8644389700807763E-2"/>
        </c:manualLayout>
      </c:layout>
      <c:spPr>
        <a:noFill/>
        <a:ln w="4436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0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tx>
            <c:strRef>
              <c:f>Лист2!$A$167</c:f>
              <c:strCache>
                <c:ptCount val="1"/>
                <c:pt idx="0">
                  <c:v>на начало года</c:v>
                </c:pt>
              </c:strCache>
            </c:strRef>
          </c:tx>
          <c:dLbls>
            <c:showVal val="1"/>
          </c:dLbls>
          <c:cat>
            <c:numRef>
              <c:f>Лист2!$B$166:$G$166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Лист2!$B$167:$G$167</c:f>
              <c:numCache>
                <c:formatCode>General</c:formatCode>
                <c:ptCount val="6"/>
                <c:pt idx="0">
                  <c:v>8.2000000000000011</c:v>
                </c:pt>
                <c:pt idx="1">
                  <c:v>25</c:v>
                </c:pt>
                <c:pt idx="2">
                  <c:v>16.5</c:v>
                </c:pt>
                <c:pt idx="3">
                  <c:v>5.9</c:v>
                </c:pt>
                <c:pt idx="4">
                  <c:v>5.7</c:v>
                </c:pt>
                <c:pt idx="5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Лист2!$A$168</c:f>
              <c:strCache>
                <c:ptCount val="1"/>
                <c:pt idx="0">
                  <c:v>на конец года</c:v>
                </c:pt>
              </c:strCache>
            </c:strRef>
          </c:tx>
          <c:dLbls>
            <c:showVal val="1"/>
          </c:dLbls>
          <c:cat>
            <c:numRef>
              <c:f>Лист2!$B$166:$G$166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Лист2!$B$168:$G$168</c:f>
              <c:numCache>
                <c:formatCode>General</c:formatCode>
                <c:ptCount val="6"/>
                <c:pt idx="0">
                  <c:v>25</c:v>
                </c:pt>
                <c:pt idx="1">
                  <c:v>16.5</c:v>
                </c:pt>
                <c:pt idx="2">
                  <c:v>5.9</c:v>
                </c:pt>
                <c:pt idx="3">
                  <c:v>5.7</c:v>
                </c:pt>
                <c:pt idx="4">
                  <c:v>5.2</c:v>
                </c:pt>
                <c:pt idx="5">
                  <c:v>3.4</c:v>
                </c:pt>
              </c:numCache>
            </c:numRef>
          </c:val>
        </c:ser>
        <c:marker val="1"/>
        <c:axId val="69008384"/>
        <c:axId val="68760320"/>
      </c:lineChart>
      <c:catAx>
        <c:axId val="69008384"/>
        <c:scaling>
          <c:orientation val="minMax"/>
        </c:scaling>
        <c:axPos val="b"/>
        <c:numFmt formatCode="General" sourceLinked="1"/>
        <c:tickLblPos val="nextTo"/>
        <c:crossAx val="68760320"/>
        <c:crosses val="autoZero"/>
        <c:auto val="1"/>
        <c:lblAlgn val="ctr"/>
        <c:lblOffset val="100"/>
      </c:catAx>
      <c:valAx>
        <c:axId val="68760320"/>
        <c:scaling>
          <c:orientation val="minMax"/>
        </c:scaling>
        <c:axPos val="l"/>
        <c:majorGridlines/>
        <c:numFmt formatCode="General" sourceLinked="1"/>
        <c:tickLblPos val="nextTo"/>
        <c:crossAx val="6900838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9A921-596D-49B3-9F49-1DFDC3D86D0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3B3C55-FBC8-4808-BB74-EF2FC639E88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/>
          <a:lightRig rig="flat" dir="t"/>
        </a:scene3d>
        <a:sp3d>
          <a:bevelT w="63500" h="25400" prst="angle"/>
        </a:sp3d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социальной стабильности,  повышение материального уровня жизни населения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A53DE2-CBA1-4A37-8000-5B41C1CB9F62}" type="parTrans" cxnId="{3ADC632E-1C2E-4281-9728-B49DC2070C1E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29387FB-B9BC-426A-BFAB-6D2C2A39C37B}" type="sibTrans" cxnId="{3ADC632E-1C2E-4281-9728-B49DC2070C1E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4CBD9D3-552A-4D27-BB70-90DBD49A088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сбалансированности, устойчивости и стабильности бюджета при безусловном исполнении действующих расходных обязательств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48B2B0C-D1E0-4229-8A3F-AFDB7BE66F0A}" type="parTrans" cxnId="{DA864D35-85F6-458C-8D8A-A284BD1614D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4823224-1E6A-4BBF-BD9F-789F258E6185}" type="sibTrans" cxnId="{DA864D35-85F6-458C-8D8A-A284BD1614D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76EA626-90A3-4018-A861-27879D278D5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условий для привлечения инвестиций в экономику района</a:t>
          </a:r>
          <a:endParaRPr lang="ru-RU" sz="1400" b="1" i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462583-5498-4531-A599-EAEB66542BBF}" type="parTrans" cxnId="{4CE33C98-19DC-4EEF-9F65-9B6E6BE6E702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CDF1C99-74B2-4FCB-9328-B60629566393}" type="sibTrans" cxnId="{4CE33C98-19DC-4EEF-9F65-9B6E6BE6E702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FC64CCF-9DFE-4925-B112-E089462CC9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и оптимизация налоговой нагрузки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0631DBE-80B4-4DD4-B164-C12EF4983978}" type="parTrans" cxnId="{A26F3F38-297E-41AA-A008-FD7CE522620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14B7BCD-78BB-4C9D-81E4-EEB36D3A2D77}" type="sibTrans" cxnId="{A26F3F38-297E-41AA-A008-FD7CE522620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70594B3-0C05-4728-8D9C-DBDD30CCCA2D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доступности и качества муниципальных услуг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54CCCC8-31AB-4B5B-9DE3-013D8D3F4477}" type="parTrans" cxnId="{D7AF8AFE-F940-4344-B4A7-36048277FD8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AB805D83-51CA-44C6-88EB-986E260696CC}" type="sibTrans" cxnId="{D7AF8AFE-F940-4344-B4A7-36048277FD8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3EDC532-2EAB-40A1-B377-6F42143EE260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Совершенствование форм муниципального финансового контроля с использованием механизмов контроля, ориентированного на определение результативности и эффективности бюджетных расходов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1E939D-C503-49EA-8447-B7F20A3A5503}" type="parTrans" cxnId="{B848BC6A-78D5-460F-B518-81217DADE43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8C75F77-6022-4766-8AA5-8E94F3B03AF8}" type="sibTrans" cxnId="{B848BC6A-78D5-460F-B518-81217DADE43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DD1AB90-DFEE-473A-A538-A89F869A9CC7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и прозрачности управления финансами,  обеспечение прозрачности и открытости бюджета района  и бюджетного процесса для общества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4D5F0F7-C7EF-4460-92F6-A7AB06290D96}" type="parTrans" cxnId="{427D8AA1-E137-4E17-89DE-525E99A48DE2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FA15067-5809-4A5D-A37A-16183494954A}" type="sibTrans" cxnId="{427D8AA1-E137-4E17-89DE-525E99A48DE2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8046344-4808-4C0C-92E5-2A2D4B1388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Расширение самостоятельности муниципальных учреждений и повышение ответственности за эффективность бюджетных расходов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18D295F-243F-4668-BB2F-F9073A0615F4}" type="sibTrans" cxnId="{3A77D478-C755-4586-870F-80C4823A754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217BA52-EF25-4CC7-8120-27F604E3C3D1}" type="parTrans" cxnId="{3A77D478-C755-4586-870F-80C4823A754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404B364-A7DA-4BF2-8031-F7530CB0DDC6}" type="pres">
      <dgm:prSet presAssocID="{5A19A921-596D-49B3-9F49-1DFDC3D86D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C20B8-31CD-47B7-9B9C-E7A033927ACE}" type="pres">
      <dgm:prSet presAssocID="{0C3B3C55-FBC8-4808-BB74-EF2FC639E88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B95AF-FF78-490B-98A1-05D699882101}" type="pres">
      <dgm:prSet presAssocID="{D29387FB-B9BC-426A-BFAB-6D2C2A39C37B}" presName="spacer" presStyleCnt="0"/>
      <dgm:spPr/>
    </dgm:pt>
    <dgm:pt modelId="{212CE794-F23C-4DC5-8D4B-90FC03EE7B31}" type="pres">
      <dgm:prSet presAssocID="{B4CBD9D3-552A-4D27-BB70-90DBD49A088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FF3AB-B2C8-4614-8BF5-6CC3928AB8B2}" type="pres">
      <dgm:prSet presAssocID="{F4823224-1E6A-4BBF-BD9F-789F258E6185}" presName="spacer" presStyleCnt="0"/>
      <dgm:spPr/>
    </dgm:pt>
    <dgm:pt modelId="{EBE066F1-BCE4-4B57-B5F6-B8DCF9FCB4DF}" type="pres">
      <dgm:prSet presAssocID="{576EA626-90A3-4018-A861-27879D278D5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F7B4F-17F6-4999-941B-D360C5C29F7C}" type="pres">
      <dgm:prSet presAssocID="{BCDF1C99-74B2-4FCB-9328-B60629566393}" presName="spacer" presStyleCnt="0"/>
      <dgm:spPr/>
    </dgm:pt>
    <dgm:pt modelId="{122CE06F-1841-40D0-9FA0-502EFBE199EF}" type="pres">
      <dgm:prSet presAssocID="{7FC64CCF-9DFE-4925-B112-E089462CC90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242B7-39AB-49B5-9881-AA331F965E58}" type="pres">
      <dgm:prSet presAssocID="{414B7BCD-78BB-4C9D-81E4-EEB36D3A2D77}" presName="spacer" presStyleCnt="0"/>
      <dgm:spPr/>
    </dgm:pt>
    <dgm:pt modelId="{37E30C1A-8437-419F-9FD1-65330B16298E}" type="pres">
      <dgm:prSet presAssocID="{F70594B3-0C05-4728-8D9C-DBDD30CCCA2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AC927-ACBE-405B-9E33-25B7D6C4EBA6}" type="pres">
      <dgm:prSet presAssocID="{AB805D83-51CA-44C6-88EB-986E260696CC}" presName="spacer" presStyleCnt="0"/>
      <dgm:spPr/>
    </dgm:pt>
    <dgm:pt modelId="{22AD17BD-99AA-4FF8-A5F0-B949FE0E6245}" type="pres">
      <dgm:prSet presAssocID="{98046344-4808-4C0C-92E5-2A2D4B13886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9BFB6-DD77-4427-9E6C-904D8C248B53}" type="pres">
      <dgm:prSet presAssocID="{518D295F-243F-4668-BB2F-F9073A0615F4}" presName="spacer" presStyleCnt="0"/>
      <dgm:spPr/>
    </dgm:pt>
    <dgm:pt modelId="{4F0F43A2-9AAD-4391-9DD2-959FF1BD86B0}" type="pres">
      <dgm:prSet presAssocID="{43EDC532-2EAB-40A1-B377-6F42143EE26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05FF0-DD6C-4693-B70D-016ACD9DB555}" type="pres">
      <dgm:prSet presAssocID="{38C75F77-6022-4766-8AA5-8E94F3B03AF8}" presName="spacer" presStyleCnt="0"/>
      <dgm:spPr/>
    </dgm:pt>
    <dgm:pt modelId="{C36D8351-AC1D-44D8-A66C-FCD32E965B46}" type="pres">
      <dgm:prSet presAssocID="{CDD1AB90-DFEE-473A-A538-A89F869A9CC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596B4-27FF-4ECC-BB32-F844A8490F72}" type="presOf" srcId="{B4CBD9D3-552A-4D27-BB70-90DBD49A0886}" destId="{212CE794-F23C-4DC5-8D4B-90FC03EE7B31}" srcOrd="0" destOrd="0" presId="urn:microsoft.com/office/officeart/2005/8/layout/vList2"/>
    <dgm:cxn modelId="{A161F6E7-D237-42CE-B95C-CAC8FEA876D5}" type="presOf" srcId="{0C3B3C55-FBC8-4808-BB74-EF2FC639E884}" destId="{3C5C20B8-31CD-47B7-9B9C-E7A033927ACE}" srcOrd="0" destOrd="0" presId="urn:microsoft.com/office/officeart/2005/8/layout/vList2"/>
    <dgm:cxn modelId="{427D8AA1-E137-4E17-89DE-525E99A48DE2}" srcId="{5A19A921-596D-49B3-9F49-1DFDC3D86D04}" destId="{CDD1AB90-DFEE-473A-A538-A89F869A9CC7}" srcOrd="7" destOrd="0" parTransId="{24D5F0F7-C7EF-4460-92F6-A7AB06290D96}" sibTransId="{8FA15067-5809-4A5D-A37A-16183494954A}"/>
    <dgm:cxn modelId="{7FF3E3EF-41C8-4A8A-8B81-DC6D3508062A}" type="presOf" srcId="{F70594B3-0C05-4728-8D9C-DBDD30CCCA2D}" destId="{37E30C1A-8437-419F-9FD1-65330B16298E}" srcOrd="0" destOrd="0" presId="urn:microsoft.com/office/officeart/2005/8/layout/vList2"/>
    <dgm:cxn modelId="{3ADC632E-1C2E-4281-9728-B49DC2070C1E}" srcId="{5A19A921-596D-49B3-9F49-1DFDC3D86D04}" destId="{0C3B3C55-FBC8-4808-BB74-EF2FC639E884}" srcOrd="0" destOrd="0" parTransId="{08A53DE2-CBA1-4A37-8000-5B41C1CB9F62}" sibTransId="{D29387FB-B9BC-426A-BFAB-6D2C2A39C37B}"/>
    <dgm:cxn modelId="{3A77D478-C755-4586-870F-80C4823A754D}" srcId="{5A19A921-596D-49B3-9F49-1DFDC3D86D04}" destId="{98046344-4808-4C0C-92E5-2A2D4B138861}" srcOrd="5" destOrd="0" parTransId="{9217BA52-EF25-4CC7-8120-27F604E3C3D1}" sibTransId="{518D295F-243F-4668-BB2F-F9073A0615F4}"/>
    <dgm:cxn modelId="{2ADC8906-82E1-4C04-BA07-F8E66EB93658}" type="presOf" srcId="{5A19A921-596D-49B3-9F49-1DFDC3D86D04}" destId="{D404B364-A7DA-4BF2-8031-F7530CB0DDC6}" srcOrd="0" destOrd="0" presId="urn:microsoft.com/office/officeart/2005/8/layout/vList2"/>
    <dgm:cxn modelId="{D7AF8AFE-F940-4344-B4A7-36048277FD8F}" srcId="{5A19A921-596D-49B3-9F49-1DFDC3D86D04}" destId="{F70594B3-0C05-4728-8D9C-DBDD30CCCA2D}" srcOrd="4" destOrd="0" parTransId="{D54CCCC8-31AB-4B5B-9DE3-013D8D3F4477}" sibTransId="{AB805D83-51CA-44C6-88EB-986E260696CC}"/>
    <dgm:cxn modelId="{4CE33C98-19DC-4EEF-9F65-9B6E6BE6E702}" srcId="{5A19A921-596D-49B3-9F49-1DFDC3D86D04}" destId="{576EA626-90A3-4018-A861-27879D278D5D}" srcOrd="2" destOrd="0" parTransId="{DE462583-5498-4531-A599-EAEB66542BBF}" sibTransId="{BCDF1C99-74B2-4FCB-9328-B60629566393}"/>
    <dgm:cxn modelId="{A26F3F38-297E-41AA-A008-FD7CE5226205}" srcId="{5A19A921-596D-49B3-9F49-1DFDC3D86D04}" destId="{7FC64CCF-9DFE-4925-B112-E089462CC900}" srcOrd="3" destOrd="0" parTransId="{A0631DBE-80B4-4DD4-B164-C12EF4983978}" sibTransId="{414B7BCD-78BB-4C9D-81E4-EEB36D3A2D77}"/>
    <dgm:cxn modelId="{35B53CF6-881F-44D2-8045-05BB762BE452}" type="presOf" srcId="{7FC64CCF-9DFE-4925-B112-E089462CC900}" destId="{122CE06F-1841-40D0-9FA0-502EFBE199EF}" srcOrd="0" destOrd="0" presId="urn:microsoft.com/office/officeart/2005/8/layout/vList2"/>
    <dgm:cxn modelId="{B848BC6A-78D5-460F-B518-81217DADE431}" srcId="{5A19A921-596D-49B3-9F49-1DFDC3D86D04}" destId="{43EDC532-2EAB-40A1-B377-6F42143EE260}" srcOrd="6" destOrd="0" parTransId="{7F1E939D-C503-49EA-8447-B7F20A3A5503}" sibTransId="{38C75F77-6022-4766-8AA5-8E94F3B03AF8}"/>
    <dgm:cxn modelId="{3FB6A6C9-783A-4074-B433-7D2474BB72FF}" type="presOf" srcId="{CDD1AB90-DFEE-473A-A538-A89F869A9CC7}" destId="{C36D8351-AC1D-44D8-A66C-FCD32E965B46}" srcOrd="0" destOrd="0" presId="urn:microsoft.com/office/officeart/2005/8/layout/vList2"/>
    <dgm:cxn modelId="{CD0D0A9A-2844-415E-B3AD-7AA244543D94}" type="presOf" srcId="{43EDC532-2EAB-40A1-B377-6F42143EE260}" destId="{4F0F43A2-9AAD-4391-9DD2-959FF1BD86B0}" srcOrd="0" destOrd="0" presId="urn:microsoft.com/office/officeart/2005/8/layout/vList2"/>
    <dgm:cxn modelId="{4C2D02A5-159B-4B1E-8FB4-6F366E4C3DC0}" type="presOf" srcId="{576EA626-90A3-4018-A861-27879D278D5D}" destId="{EBE066F1-BCE4-4B57-B5F6-B8DCF9FCB4DF}" srcOrd="0" destOrd="0" presId="urn:microsoft.com/office/officeart/2005/8/layout/vList2"/>
    <dgm:cxn modelId="{D994AB18-C51C-4DEA-8656-F364F7A831AD}" type="presOf" srcId="{98046344-4808-4C0C-92E5-2A2D4B138861}" destId="{22AD17BD-99AA-4FF8-A5F0-B949FE0E6245}" srcOrd="0" destOrd="0" presId="urn:microsoft.com/office/officeart/2005/8/layout/vList2"/>
    <dgm:cxn modelId="{DA864D35-85F6-458C-8D8A-A284BD1614D4}" srcId="{5A19A921-596D-49B3-9F49-1DFDC3D86D04}" destId="{B4CBD9D3-552A-4D27-BB70-90DBD49A0886}" srcOrd="1" destOrd="0" parTransId="{848B2B0C-D1E0-4229-8A3F-AFDB7BE66F0A}" sibTransId="{F4823224-1E6A-4BBF-BD9F-789F258E6185}"/>
    <dgm:cxn modelId="{0767CCDE-16EA-4F41-A611-2C381069047A}" type="presParOf" srcId="{D404B364-A7DA-4BF2-8031-F7530CB0DDC6}" destId="{3C5C20B8-31CD-47B7-9B9C-E7A033927ACE}" srcOrd="0" destOrd="0" presId="urn:microsoft.com/office/officeart/2005/8/layout/vList2"/>
    <dgm:cxn modelId="{6424B1A4-F3CD-4FC1-B891-3CB0FB3D2569}" type="presParOf" srcId="{D404B364-A7DA-4BF2-8031-F7530CB0DDC6}" destId="{41BB95AF-FF78-490B-98A1-05D699882101}" srcOrd="1" destOrd="0" presId="urn:microsoft.com/office/officeart/2005/8/layout/vList2"/>
    <dgm:cxn modelId="{339C4538-7E8B-454C-8A08-E39327B8460B}" type="presParOf" srcId="{D404B364-A7DA-4BF2-8031-F7530CB0DDC6}" destId="{212CE794-F23C-4DC5-8D4B-90FC03EE7B31}" srcOrd="2" destOrd="0" presId="urn:microsoft.com/office/officeart/2005/8/layout/vList2"/>
    <dgm:cxn modelId="{B0478FF3-4F5A-4D6D-A804-CD4B5DC5E833}" type="presParOf" srcId="{D404B364-A7DA-4BF2-8031-F7530CB0DDC6}" destId="{257FF3AB-B2C8-4614-8BF5-6CC3928AB8B2}" srcOrd="3" destOrd="0" presId="urn:microsoft.com/office/officeart/2005/8/layout/vList2"/>
    <dgm:cxn modelId="{9AD108C4-6369-494A-86C8-DB50FF47EA02}" type="presParOf" srcId="{D404B364-A7DA-4BF2-8031-F7530CB0DDC6}" destId="{EBE066F1-BCE4-4B57-B5F6-B8DCF9FCB4DF}" srcOrd="4" destOrd="0" presId="urn:microsoft.com/office/officeart/2005/8/layout/vList2"/>
    <dgm:cxn modelId="{0311A286-67F8-40C4-8623-8A2434A4E8EB}" type="presParOf" srcId="{D404B364-A7DA-4BF2-8031-F7530CB0DDC6}" destId="{D2AF7B4F-17F6-4999-941B-D360C5C29F7C}" srcOrd="5" destOrd="0" presId="urn:microsoft.com/office/officeart/2005/8/layout/vList2"/>
    <dgm:cxn modelId="{A139319F-BE66-4175-8DF6-5D9708F47236}" type="presParOf" srcId="{D404B364-A7DA-4BF2-8031-F7530CB0DDC6}" destId="{122CE06F-1841-40D0-9FA0-502EFBE199EF}" srcOrd="6" destOrd="0" presId="urn:microsoft.com/office/officeart/2005/8/layout/vList2"/>
    <dgm:cxn modelId="{6379E860-058F-4358-849F-0F077A028551}" type="presParOf" srcId="{D404B364-A7DA-4BF2-8031-F7530CB0DDC6}" destId="{FE1242B7-39AB-49B5-9881-AA331F965E58}" srcOrd="7" destOrd="0" presId="urn:microsoft.com/office/officeart/2005/8/layout/vList2"/>
    <dgm:cxn modelId="{A4A02C29-3913-4557-96FB-3AA2EBDF0937}" type="presParOf" srcId="{D404B364-A7DA-4BF2-8031-F7530CB0DDC6}" destId="{37E30C1A-8437-419F-9FD1-65330B16298E}" srcOrd="8" destOrd="0" presId="urn:microsoft.com/office/officeart/2005/8/layout/vList2"/>
    <dgm:cxn modelId="{08EF8306-0FF2-4DC1-B228-B427B1F6D2CC}" type="presParOf" srcId="{D404B364-A7DA-4BF2-8031-F7530CB0DDC6}" destId="{D3CAC927-ACBE-405B-9E33-25B7D6C4EBA6}" srcOrd="9" destOrd="0" presId="urn:microsoft.com/office/officeart/2005/8/layout/vList2"/>
    <dgm:cxn modelId="{CA72B5D9-6BDD-49EC-9D27-24E2328B7410}" type="presParOf" srcId="{D404B364-A7DA-4BF2-8031-F7530CB0DDC6}" destId="{22AD17BD-99AA-4FF8-A5F0-B949FE0E6245}" srcOrd="10" destOrd="0" presId="urn:microsoft.com/office/officeart/2005/8/layout/vList2"/>
    <dgm:cxn modelId="{2B1DEB94-E173-4B8A-AEEE-EAC3BB368AE6}" type="presParOf" srcId="{D404B364-A7DA-4BF2-8031-F7530CB0DDC6}" destId="{3579BFB6-DD77-4427-9E6C-904D8C248B53}" srcOrd="11" destOrd="0" presId="urn:microsoft.com/office/officeart/2005/8/layout/vList2"/>
    <dgm:cxn modelId="{75B697E0-E752-48DE-8C28-E919BF301C62}" type="presParOf" srcId="{D404B364-A7DA-4BF2-8031-F7530CB0DDC6}" destId="{4F0F43A2-9AAD-4391-9DD2-959FF1BD86B0}" srcOrd="12" destOrd="0" presId="urn:microsoft.com/office/officeart/2005/8/layout/vList2"/>
    <dgm:cxn modelId="{669E32E3-3973-4B05-B220-263453D5FDB6}" type="presParOf" srcId="{D404B364-A7DA-4BF2-8031-F7530CB0DDC6}" destId="{4F405FF0-DD6C-4693-B70D-016ACD9DB555}" srcOrd="13" destOrd="0" presId="urn:microsoft.com/office/officeart/2005/8/layout/vList2"/>
    <dgm:cxn modelId="{5472E371-0F1D-4985-B0B2-47866E750D80}" type="presParOf" srcId="{D404B364-A7DA-4BF2-8031-F7530CB0DDC6}" destId="{C36D8351-AC1D-44D8-A66C-FCD32E965B4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489A99-3795-4F41-AEB8-CD529FD4FB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1FE3BF-783B-46E7-8887-33A499C7EBD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4800" dirty="0">
              <a:solidFill>
                <a:srgbClr val="0099FF"/>
              </a:solidFill>
            </a:rPr>
            <a:t>http://</a:t>
          </a:r>
          <a:r>
            <a:rPr lang="ru-RU" sz="4800" dirty="0" smtClean="0">
              <a:solidFill>
                <a:srgbClr val="0099FF"/>
              </a:solidFill>
            </a:rPr>
            <a:t>www.nhoper.ru</a:t>
          </a:r>
          <a:endParaRPr lang="ru-RU" sz="4800" dirty="0"/>
        </a:p>
      </dgm:t>
    </dgm:pt>
    <dgm:pt modelId="{ADB3F2C6-3B03-433B-9419-C00AECB9BEE8}" type="parTrans" cxnId="{95B00EF4-1814-4A92-9120-69E26A170895}">
      <dgm:prSet/>
      <dgm:spPr/>
      <dgm:t>
        <a:bodyPr/>
        <a:lstStyle/>
        <a:p>
          <a:endParaRPr lang="ru-RU"/>
        </a:p>
      </dgm:t>
    </dgm:pt>
    <dgm:pt modelId="{85F95AA8-B8D8-4293-9BA9-8D8DA97757D7}" type="sibTrans" cxnId="{95B00EF4-1814-4A92-9120-69E26A170895}">
      <dgm:prSet/>
      <dgm:spPr/>
      <dgm:t>
        <a:bodyPr/>
        <a:lstStyle/>
        <a:p>
          <a:endParaRPr lang="ru-RU"/>
        </a:p>
      </dgm:t>
    </dgm:pt>
    <dgm:pt modelId="{1C831BDF-E8D5-4065-9082-F4B1C4DE3B60}" type="pres">
      <dgm:prSet presAssocID="{FF489A99-3795-4F41-AEB8-CD529FD4FB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65F252-BEA6-46CC-9C04-DB7B176A2DB6}" type="pres">
      <dgm:prSet presAssocID="{681FE3BF-783B-46E7-8887-33A499C7EBDF}" presName="comp" presStyleCnt="0"/>
      <dgm:spPr/>
    </dgm:pt>
    <dgm:pt modelId="{913C778F-07E8-47D2-9526-23515892DD05}" type="pres">
      <dgm:prSet presAssocID="{681FE3BF-783B-46E7-8887-33A499C7EBDF}" presName="box" presStyleLbl="node1" presStyleIdx="0" presStyleCnt="1" custLinFactNeighborX="-686" custLinFactNeighborY="42262"/>
      <dgm:spPr/>
      <dgm:t>
        <a:bodyPr/>
        <a:lstStyle/>
        <a:p>
          <a:endParaRPr lang="ru-RU"/>
        </a:p>
      </dgm:t>
    </dgm:pt>
    <dgm:pt modelId="{5FA22E0F-C9B3-45DC-85D0-E3C24511C698}" type="pres">
      <dgm:prSet presAssocID="{681FE3BF-783B-46E7-8887-33A499C7EBD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A31E60-AF97-413E-B5B9-3D69EAD0F21A}" type="pres">
      <dgm:prSet presAssocID="{681FE3BF-783B-46E7-8887-33A499C7EB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0A484F-40D0-4919-8FAB-2B8EA90F460D}" type="presOf" srcId="{681FE3BF-783B-46E7-8887-33A499C7EBDF}" destId="{913C778F-07E8-47D2-9526-23515892DD05}" srcOrd="0" destOrd="0" presId="urn:microsoft.com/office/officeart/2005/8/layout/vList4"/>
    <dgm:cxn modelId="{95B00EF4-1814-4A92-9120-69E26A170895}" srcId="{FF489A99-3795-4F41-AEB8-CD529FD4FB08}" destId="{681FE3BF-783B-46E7-8887-33A499C7EBDF}" srcOrd="0" destOrd="0" parTransId="{ADB3F2C6-3B03-433B-9419-C00AECB9BEE8}" sibTransId="{85F95AA8-B8D8-4293-9BA9-8D8DA97757D7}"/>
    <dgm:cxn modelId="{758019AA-7420-43BC-87A7-A49BC24118BE}" type="presOf" srcId="{681FE3BF-783B-46E7-8887-33A499C7EBDF}" destId="{BAA31E60-AF97-413E-B5B9-3D69EAD0F21A}" srcOrd="1" destOrd="0" presId="urn:microsoft.com/office/officeart/2005/8/layout/vList4"/>
    <dgm:cxn modelId="{82A25971-961C-4BA2-82B9-A83ADBE4BB24}" type="presOf" srcId="{FF489A99-3795-4F41-AEB8-CD529FD4FB08}" destId="{1C831BDF-E8D5-4065-9082-F4B1C4DE3B60}" srcOrd="0" destOrd="0" presId="urn:microsoft.com/office/officeart/2005/8/layout/vList4"/>
    <dgm:cxn modelId="{3060DF6B-4890-42EE-9F84-9BADDC10D4CE}" type="presParOf" srcId="{1C831BDF-E8D5-4065-9082-F4B1C4DE3B60}" destId="{B265F252-BEA6-46CC-9C04-DB7B176A2DB6}" srcOrd="0" destOrd="0" presId="urn:microsoft.com/office/officeart/2005/8/layout/vList4"/>
    <dgm:cxn modelId="{B2A29C87-A95C-46FB-B55B-62F6CE6F0A4F}" type="presParOf" srcId="{B265F252-BEA6-46CC-9C04-DB7B176A2DB6}" destId="{913C778F-07E8-47D2-9526-23515892DD05}" srcOrd="0" destOrd="0" presId="urn:microsoft.com/office/officeart/2005/8/layout/vList4"/>
    <dgm:cxn modelId="{4CEFDBF0-AEC8-4648-86BA-09664F718AFE}" type="presParOf" srcId="{B265F252-BEA6-46CC-9C04-DB7B176A2DB6}" destId="{5FA22E0F-C9B3-45DC-85D0-E3C24511C698}" srcOrd="1" destOrd="0" presId="urn:microsoft.com/office/officeart/2005/8/layout/vList4"/>
    <dgm:cxn modelId="{B5420648-39F1-47B0-95F5-FE7BE4B61E19}" type="presParOf" srcId="{B265F252-BEA6-46CC-9C04-DB7B176A2DB6}" destId="{BAA31E60-AF97-413E-B5B9-3D69EAD0F21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1263B-FB70-49D8-8FBE-B7EA919FFAE6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B58F8DA-27D7-4D77-8C3F-FEEBBF42E2A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877,4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A081773-1B52-4703-B462-8FED3B5D4AEB}" type="parTrans" cxnId="{3DD91200-96C4-4517-A02C-D210F4ABC46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18F1DDC-9D8C-438A-8771-975148F757FE}" type="sibTrans" cxnId="{3DD91200-96C4-4517-A02C-D210F4ABC46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BDE6B4E-02A1-43A3-8739-885751BB031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895,4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F9A474-EE99-438D-931A-4E7A2CF99A3D}" type="parTrans" cxnId="{0104CF03-D20B-4AF0-A55B-0F19B4DB9639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0415B95-CDD5-4A3F-90DB-9136D0DBB267}" type="sibTrans" cxnId="{0104CF03-D20B-4AF0-A55B-0F19B4DB9639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CA196AA-4B8E-47F5-BBF1-B778869B7E12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18,0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B834D56-B1F4-41C1-B8FA-7F2B4A7518B0}" type="parTrans" cxnId="{E8D5584F-8D11-4FF7-96C4-7482ECB2C16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A902D8E-51C0-4133-8755-DD78B05CE95D}" type="sibTrans" cxnId="{E8D5584F-8D11-4FF7-96C4-7482ECB2C16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4A9FEAF-ADAD-42DB-AA2D-BCEFA07B9BE3}" type="pres">
      <dgm:prSet presAssocID="{9F81263B-FB70-49D8-8FBE-B7EA919FFA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2F7BD-4552-4ACD-8CCB-AAFA8099C5C5}" type="pres">
      <dgm:prSet presAssocID="{4B58F8DA-27D7-4D77-8C3F-FEEBBF42E2AE}" presName="node" presStyleLbl="node1" presStyleIdx="0" presStyleCnt="3" custFlipHor="1" custScaleX="9953" custScaleY="12763" custLinFactNeighborX="5255" custLinFactNeighborY="11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1802E-35A2-4028-88F6-A9779E97886D}" type="pres">
      <dgm:prSet presAssocID="{318F1DDC-9D8C-438A-8771-975148F757FE}" presName="sibTrans" presStyleCnt="0"/>
      <dgm:spPr/>
    </dgm:pt>
    <dgm:pt modelId="{EC57AC95-B56E-466B-916F-625C34CE346D}" type="pres">
      <dgm:prSet presAssocID="{1BDE6B4E-02A1-43A3-8739-885751BB031D}" presName="node" presStyleLbl="node1" presStyleIdx="1" presStyleCnt="3" custScaleX="9059" custScaleY="13986" custLinFactNeighborX="22802" custLinFactNeighborY="10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B7EFB-DB3C-4C1F-A53D-1D9CF0D9CE1C}" type="pres">
      <dgm:prSet presAssocID="{90415B95-CDD5-4A3F-90DB-9136D0DBB267}" presName="sibTrans" presStyleCnt="0"/>
      <dgm:spPr/>
    </dgm:pt>
    <dgm:pt modelId="{E58439A0-C351-41CD-AD0B-85C4513DE3D1}" type="pres">
      <dgm:prSet presAssocID="{BCA196AA-4B8E-47F5-BBF1-B778869B7E12}" presName="node" presStyleLbl="node1" presStyleIdx="2" presStyleCnt="3" custScaleX="14244" custScaleY="10726" custLinFactNeighborX="-16853" custLinFactNeighborY="48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5845B-9335-4234-AA81-DB1BCF7BFD4E}" type="presOf" srcId="{BCA196AA-4B8E-47F5-BBF1-B778869B7E12}" destId="{E58439A0-C351-41CD-AD0B-85C4513DE3D1}" srcOrd="0" destOrd="0" presId="urn:microsoft.com/office/officeart/2005/8/layout/default"/>
    <dgm:cxn modelId="{362887E0-F953-4085-8FC5-AA7084A50722}" type="presOf" srcId="{9F81263B-FB70-49D8-8FBE-B7EA919FFAE6}" destId="{54A9FEAF-ADAD-42DB-AA2D-BCEFA07B9BE3}" srcOrd="0" destOrd="0" presId="urn:microsoft.com/office/officeart/2005/8/layout/default"/>
    <dgm:cxn modelId="{2EFAA787-D148-48A8-8F40-C34C432653CC}" type="presOf" srcId="{1BDE6B4E-02A1-43A3-8739-885751BB031D}" destId="{EC57AC95-B56E-466B-916F-625C34CE346D}" srcOrd="0" destOrd="0" presId="urn:microsoft.com/office/officeart/2005/8/layout/default"/>
    <dgm:cxn modelId="{E8D5584F-8D11-4FF7-96C4-7482ECB2C16C}" srcId="{9F81263B-FB70-49D8-8FBE-B7EA919FFAE6}" destId="{BCA196AA-4B8E-47F5-BBF1-B778869B7E12}" srcOrd="2" destOrd="0" parTransId="{5B834D56-B1F4-41C1-B8FA-7F2B4A7518B0}" sibTransId="{DA902D8E-51C0-4133-8755-DD78B05CE95D}"/>
    <dgm:cxn modelId="{637D62E0-C7C6-49E3-AAF3-E33629ED02EE}" type="presOf" srcId="{4B58F8DA-27D7-4D77-8C3F-FEEBBF42E2AE}" destId="{BD42F7BD-4552-4ACD-8CCB-AAFA8099C5C5}" srcOrd="0" destOrd="0" presId="urn:microsoft.com/office/officeart/2005/8/layout/default"/>
    <dgm:cxn modelId="{0104CF03-D20B-4AF0-A55B-0F19B4DB9639}" srcId="{9F81263B-FB70-49D8-8FBE-B7EA919FFAE6}" destId="{1BDE6B4E-02A1-43A3-8739-885751BB031D}" srcOrd="1" destOrd="0" parTransId="{18F9A474-EE99-438D-931A-4E7A2CF99A3D}" sibTransId="{90415B95-CDD5-4A3F-90DB-9136D0DBB267}"/>
    <dgm:cxn modelId="{3DD91200-96C4-4517-A02C-D210F4ABC467}" srcId="{9F81263B-FB70-49D8-8FBE-B7EA919FFAE6}" destId="{4B58F8DA-27D7-4D77-8C3F-FEEBBF42E2AE}" srcOrd="0" destOrd="0" parTransId="{FA081773-1B52-4703-B462-8FED3B5D4AEB}" sibTransId="{318F1DDC-9D8C-438A-8771-975148F757FE}"/>
    <dgm:cxn modelId="{2FA4332F-F5A1-4E0A-B585-ABAB43078B8B}" type="presParOf" srcId="{54A9FEAF-ADAD-42DB-AA2D-BCEFA07B9BE3}" destId="{BD42F7BD-4552-4ACD-8CCB-AAFA8099C5C5}" srcOrd="0" destOrd="0" presId="urn:microsoft.com/office/officeart/2005/8/layout/default"/>
    <dgm:cxn modelId="{7230BA3C-7391-4C90-9EFE-EC40293E6049}" type="presParOf" srcId="{54A9FEAF-ADAD-42DB-AA2D-BCEFA07B9BE3}" destId="{3451802E-35A2-4028-88F6-A9779E97886D}" srcOrd="1" destOrd="0" presId="urn:microsoft.com/office/officeart/2005/8/layout/default"/>
    <dgm:cxn modelId="{9C7E2418-BADC-4185-A2D1-2E65AFC4DAB0}" type="presParOf" srcId="{54A9FEAF-ADAD-42DB-AA2D-BCEFA07B9BE3}" destId="{EC57AC95-B56E-466B-916F-625C34CE346D}" srcOrd="2" destOrd="0" presId="urn:microsoft.com/office/officeart/2005/8/layout/default"/>
    <dgm:cxn modelId="{3F98765E-1240-4522-A342-DEC0FC0B84DA}" type="presParOf" srcId="{54A9FEAF-ADAD-42DB-AA2D-BCEFA07B9BE3}" destId="{409B7EFB-DB3C-4C1F-A53D-1D9CF0D9CE1C}" srcOrd="3" destOrd="0" presId="urn:microsoft.com/office/officeart/2005/8/layout/default"/>
    <dgm:cxn modelId="{C6563FCD-0F91-453B-A194-74DCB76056BF}" type="presParOf" srcId="{54A9FEAF-ADAD-42DB-AA2D-BCEFA07B9BE3}" destId="{E58439A0-C351-41CD-AD0B-85C4513DE3D1}" srcOrd="4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  <a:effectLst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25EE10-4BDA-4FBE-9A31-C8ED570B55D3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1B032C4C-C9A2-4D0A-BAE4-9077D22219F2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Подпрограмма «Развитие системы образования Новохоперского муниципального района» – 523,2,0 млн.рублей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044ECD9A-5A92-42C5-80A9-1DAEB21C7F8F}" type="parTrans" cxnId="{EA9F95DE-E6F7-4E1F-A17A-958F2282B7E7}">
      <dgm:prSet/>
      <dgm:spPr/>
      <dgm:t>
        <a:bodyPr/>
        <a:lstStyle/>
        <a:p>
          <a:endParaRPr lang="ru-RU"/>
        </a:p>
      </dgm:t>
    </dgm:pt>
    <dgm:pt modelId="{77F234A9-74DD-4B55-AA17-7FB18F4E6972}" type="sibTrans" cxnId="{EA9F95DE-E6F7-4E1F-A17A-958F2282B7E7}">
      <dgm:prSet/>
      <dgm:spPr/>
      <dgm:t>
        <a:bodyPr/>
        <a:lstStyle/>
        <a:p>
          <a:endParaRPr lang="ru-RU"/>
        </a:p>
      </dgm:t>
    </dgm:pt>
    <dgm:pt modelId="{8B64739A-6D6A-4D61-8940-B5BAD3CCF0BB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Подпрограмма «Молодежь» - 0,05 млн.рублей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E70CBE69-2C20-4047-AF67-90EA93C45CBD}" type="parTrans" cxnId="{47751611-0F6A-41D5-AE32-501A6B518F0B}">
      <dgm:prSet/>
      <dgm:spPr/>
      <dgm:t>
        <a:bodyPr/>
        <a:lstStyle/>
        <a:p>
          <a:endParaRPr lang="ru-RU"/>
        </a:p>
      </dgm:t>
    </dgm:pt>
    <dgm:pt modelId="{734BC4CA-305D-4F77-B807-5ABB5E324313}" type="sibTrans" cxnId="{47751611-0F6A-41D5-AE32-501A6B518F0B}">
      <dgm:prSet/>
      <dgm:spPr/>
      <dgm:t>
        <a:bodyPr/>
        <a:lstStyle/>
        <a:p>
          <a:endParaRPr lang="ru-RU"/>
        </a:p>
      </dgm:t>
    </dgm:pt>
    <dgm:pt modelId="{4EF4195B-D322-4432-908E-3E3092E03083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Подпрограмма «Одаренные дети Новохоперского муниципального района» – 0,3 млн.рублей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6DB9002-1BF8-4638-A746-38A2D37CAD01}" type="parTrans" cxnId="{D41FFBA6-AC2B-406D-A254-DF52901279C9}">
      <dgm:prSet/>
      <dgm:spPr/>
      <dgm:t>
        <a:bodyPr/>
        <a:lstStyle/>
        <a:p>
          <a:endParaRPr lang="ru-RU"/>
        </a:p>
      </dgm:t>
    </dgm:pt>
    <dgm:pt modelId="{3740AD89-E413-44C1-AE0A-27C3E81F6EE2}" type="sibTrans" cxnId="{D41FFBA6-AC2B-406D-A254-DF52901279C9}">
      <dgm:prSet/>
      <dgm:spPr/>
      <dgm:t>
        <a:bodyPr/>
        <a:lstStyle/>
        <a:p>
          <a:endParaRPr lang="ru-RU"/>
        </a:p>
      </dgm:t>
    </dgm:pt>
    <dgm:pt modelId="{43929434-2D30-46A6-B7D5-57A900EEDD94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Подпрограмма «Дети сироты» – 22,8 млн.рублей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DA620FD-5775-4EA9-9CCA-CB2F855869D5}" type="parTrans" cxnId="{F9983028-5EDC-4DE9-8AFC-8B4BC027FC70}">
      <dgm:prSet/>
      <dgm:spPr/>
      <dgm:t>
        <a:bodyPr/>
        <a:lstStyle/>
        <a:p>
          <a:endParaRPr lang="ru-RU"/>
        </a:p>
      </dgm:t>
    </dgm:pt>
    <dgm:pt modelId="{DDE1D3BB-10C2-4BBD-B3AD-70C5039DB484}" type="sibTrans" cxnId="{F9983028-5EDC-4DE9-8AFC-8B4BC027FC70}">
      <dgm:prSet/>
      <dgm:spPr/>
      <dgm:t>
        <a:bodyPr/>
        <a:lstStyle/>
        <a:p>
          <a:endParaRPr lang="ru-RU"/>
        </a:p>
      </dgm:t>
    </dgm:pt>
    <dgm:pt modelId="{CB198C86-C95D-44C3-A644-3BBF66B627E8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Подпрограмма «Организация отдыха, оздоровления, занятости детей и подростков Новохоперского муниципального района» – 4,8 млн.рублей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86B42511-D7C1-44E2-B827-5CE6ADE11414}" type="parTrans" cxnId="{ABA82FAF-CB3E-4FB9-A397-C7FF6C522B02}">
      <dgm:prSet/>
      <dgm:spPr/>
      <dgm:t>
        <a:bodyPr/>
        <a:lstStyle/>
        <a:p>
          <a:endParaRPr lang="ru-RU"/>
        </a:p>
      </dgm:t>
    </dgm:pt>
    <dgm:pt modelId="{AEDF8C46-3934-48A0-A41A-A0EA2814FC18}" type="sibTrans" cxnId="{ABA82FAF-CB3E-4FB9-A397-C7FF6C522B02}">
      <dgm:prSet/>
      <dgm:spPr/>
      <dgm:t>
        <a:bodyPr/>
        <a:lstStyle/>
        <a:p>
          <a:endParaRPr lang="ru-RU"/>
        </a:p>
      </dgm:t>
    </dgm:pt>
    <dgm:pt modelId="{885BDB68-5C91-4586-992A-A4B1611BA075}" type="pres">
      <dgm:prSet presAssocID="{2925EE10-4BDA-4FBE-9A31-C8ED570B55D3}" presName="linearFlow" presStyleCnt="0">
        <dgm:presLayoutVars>
          <dgm:dir/>
          <dgm:resizeHandles val="exact"/>
        </dgm:presLayoutVars>
      </dgm:prSet>
      <dgm:spPr/>
    </dgm:pt>
    <dgm:pt modelId="{C3CD54F7-7A43-40A9-A9F2-8B5FC8D08ED7}" type="pres">
      <dgm:prSet presAssocID="{1B032C4C-C9A2-4D0A-BAE4-9077D22219F2}" presName="composite" presStyleCnt="0"/>
      <dgm:spPr/>
    </dgm:pt>
    <dgm:pt modelId="{03FDF797-11B9-41C7-B45D-FA0298210D90}" type="pres">
      <dgm:prSet presAssocID="{1B032C4C-C9A2-4D0A-BAE4-9077D22219F2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0BA464-8833-46E6-B399-2453B008721C}" type="pres">
      <dgm:prSet presAssocID="{1B032C4C-C9A2-4D0A-BAE4-9077D22219F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3D0EA-59BE-421E-A5C4-657192C17287}" type="pres">
      <dgm:prSet presAssocID="{77F234A9-74DD-4B55-AA17-7FB18F4E6972}" presName="spacing" presStyleCnt="0"/>
      <dgm:spPr/>
    </dgm:pt>
    <dgm:pt modelId="{E81CCE7B-AC62-4A91-8B04-6FD5C4F33B4B}" type="pres">
      <dgm:prSet presAssocID="{8B64739A-6D6A-4D61-8940-B5BAD3CCF0BB}" presName="composite" presStyleCnt="0"/>
      <dgm:spPr/>
    </dgm:pt>
    <dgm:pt modelId="{7916797B-B6D0-4A9D-BDB2-EE70DCA7A9DC}" type="pres">
      <dgm:prSet presAssocID="{8B64739A-6D6A-4D61-8940-B5BAD3CCF0BB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25FB7C-5B95-4C57-A071-773BC76DC0F1}" type="pres">
      <dgm:prSet presAssocID="{8B64739A-6D6A-4D61-8940-B5BAD3CCF0B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62F04-B524-4C60-AC63-DBB3EA1AB8F9}" type="pres">
      <dgm:prSet presAssocID="{734BC4CA-305D-4F77-B807-5ABB5E324313}" presName="spacing" presStyleCnt="0"/>
      <dgm:spPr/>
    </dgm:pt>
    <dgm:pt modelId="{7E173841-07E7-41E0-B9D5-905BB9EDD5E6}" type="pres">
      <dgm:prSet presAssocID="{4EF4195B-D322-4432-908E-3E3092E03083}" presName="composite" presStyleCnt="0"/>
      <dgm:spPr/>
    </dgm:pt>
    <dgm:pt modelId="{C7340250-74C9-454E-BBF6-A4C25FF1536B}" type="pres">
      <dgm:prSet presAssocID="{4EF4195B-D322-4432-908E-3E3092E03083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AA24A5-E06F-49AB-8272-EAA196E5F109}" type="pres">
      <dgm:prSet presAssocID="{4EF4195B-D322-4432-908E-3E3092E0308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FA2BF-AFBA-491E-9F9B-9864AD97DE52}" type="pres">
      <dgm:prSet presAssocID="{3740AD89-E413-44C1-AE0A-27C3E81F6EE2}" presName="spacing" presStyleCnt="0"/>
      <dgm:spPr/>
    </dgm:pt>
    <dgm:pt modelId="{0E712281-0BBA-42E3-AF4A-D017EFF32B92}" type="pres">
      <dgm:prSet presAssocID="{CB198C86-C95D-44C3-A644-3BBF66B627E8}" presName="composite" presStyleCnt="0"/>
      <dgm:spPr/>
    </dgm:pt>
    <dgm:pt modelId="{D03F5B30-D876-4C24-99FC-44133CB5F060}" type="pres">
      <dgm:prSet presAssocID="{CB198C86-C95D-44C3-A644-3BBF66B627E8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7573591-BC2A-42C6-B74A-3B635C377395}" type="pres">
      <dgm:prSet presAssocID="{CB198C86-C95D-44C3-A644-3BBF66B627E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04D8A-B8C0-4819-9DDC-000E7B835795}" type="pres">
      <dgm:prSet presAssocID="{AEDF8C46-3934-48A0-A41A-A0EA2814FC18}" presName="spacing" presStyleCnt="0"/>
      <dgm:spPr/>
    </dgm:pt>
    <dgm:pt modelId="{6686E932-ED8E-4CB2-836F-0E78A796441C}" type="pres">
      <dgm:prSet presAssocID="{43929434-2D30-46A6-B7D5-57A900EEDD94}" presName="composite" presStyleCnt="0"/>
      <dgm:spPr/>
    </dgm:pt>
    <dgm:pt modelId="{ED249842-1540-4391-9C56-FB1FF9D1BBB7}" type="pres">
      <dgm:prSet presAssocID="{43929434-2D30-46A6-B7D5-57A900EEDD94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8DD546C-591F-4C7E-93CA-C6F5F05477BE}" type="pres">
      <dgm:prSet presAssocID="{43929434-2D30-46A6-B7D5-57A900EEDD9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C0469-1C53-4C1A-A75A-9CD98086E030}" type="presOf" srcId="{4EF4195B-D322-4432-908E-3E3092E03083}" destId="{D3AA24A5-E06F-49AB-8272-EAA196E5F109}" srcOrd="0" destOrd="0" presId="urn:microsoft.com/office/officeart/2005/8/layout/vList3"/>
    <dgm:cxn modelId="{ABA82FAF-CB3E-4FB9-A397-C7FF6C522B02}" srcId="{2925EE10-4BDA-4FBE-9A31-C8ED570B55D3}" destId="{CB198C86-C95D-44C3-A644-3BBF66B627E8}" srcOrd="3" destOrd="0" parTransId="{86B42511-D7C1-44E2-B827-5CE6ADE11414}" sibTransId="{AEDF8C46-3934-48A0-A41A-A0EA2814FC18}"/>
    <dgm:cxn modelId="{66460A8F-6167-4D53-A42B-035976BC43B5}" type="presOf" srcId="{8B64739A-6D6A-4D61-8940-B5BAD3CCF0BB}" destId="{7725FB7C-5B95-4C57-A071-773BC76DC0F1}" srcOrd="0" destOrd="0" presId="urn:microsoft.com/office/officeart/2005/8/layout/vList3"/>
    <dgm:cxn modelId="{32864D11-37C6-458F-82E7-0644C924EB53}" type="presOf" srcId="{43929434-2D30-46A6-B7D5-57A900EEDD94}" destId="{58DD546C-591F-4C7E-93CA-C6F5F05477BE}" srcOrd="0" destOrd="0" presId="urn:microsoft.com/office/officeart/2005/8/layout/vList3"/>
    <dgm:cxn modelId="{F9983028-5EDC-4DE9-8AFC-8B4BC027FC70}" srcId="{2925EE10-4BDA-4FBE-9A31-C8ED570B55D3}" destId="{43929434-2D30-46A6-B7D5-57A900EEDD94}" srcOrd="4" destOrd="0" parTransId="{2DA620FD-5775-4EA9-9CCA-CB2F855869D5}" sibTransId="{DDE1D3BB-10C2-4BBD-B3AD-70C5039DB484}"/>
    <dgm:cxn modelId="{D41FFBA6-AC2B-406D-A254-DF52901279C9}" srcId="{2925EE10-4BDA-4FBE-9A31-C8ED570B55D3}" destId="{4EF4195B-D322-4432-908E-3E3092E03083}" srcOrd="2" destOrd="0" parTransId="{26DB9002-1BF8-4638-A746-38A2D37CAD01}" sibTransId="{3740AD89-E413-44C1-AE0A-27C3E81F6EE2}"/>
    <dgm:cxn modelId="{773FCCA2-6978-41FA-93FE-DA0D2AAAC832}" type="presOf" srcId="{CB198C86-C95D-44C3-A644-3BBF66B627E8}" destId="{D7573591-BC2A-42C6-B74A-3B635C377395}" srcOrd="0" destOrd="0" presId="urn:microsoft.com/office/officeart/2005/8/layout/vList3"/>
    <dgm:cxn modelId="{47751611-0F6A-41D5-AE32-501A6B518F0B}" srcId="{2925EE10-4BDA-4FBE-9A31-C8ED570B55D3}" destId="{8B64739A-6D6A-4D61-8940-B5BAD3CCF0BB}" srcOrd="1" destOrd="0" parTransId="{E70CBE69-2C20-4047-AF67-90EA93C45CBD}" sibTransId="{734BC4CA-305D-4F77-B807-5ABB5E324313}"/>
    <dgm:cxn modelId="{EA9F95DE-E6F7-4E1F-A17A-958F2282B7E7}" srcId="{2925EE10-4BDA-4FBE-9A31-C8ED570B55D3}" destId="{1B032C4C-C9A2-4D0A-BAE4-9077D22219F2}" srcOrd="0" destOrd="0" parTransId="{044ECD9A-5A92-42C5-80A9-1DAEB21C7F8F}" sibTransId="{77F234A9-74DD-4B55-AA17-7FB18F4E6972}"/>
    <dgm:cxn modelId="{BDE8AF42-1ACD-49EB-A12B-973E7D4F8793}" type="presOf" srcId="{1B032C4C-C9A2-4D0A-BAE4-9077D22219F2}" destId="{2B0BA464-8833-46E6-B399-2453B008721C}" srcOrd="0" destOrd="0" presId="urn:microsoft.com/office/officeart/2005/8/layout/vList3"/>
    <dgm:cxn modelId="{43DFEDD0-12EF-4F67-9140-D9F760466C3A}" type="presOf" srcId="{2925EE10-4BDA-4FBE-9A31-C8ED570B55D3}" destId="{885BDB68-5C91-4586-992A-A4B1611BA075}" srcOrd="0" destOrd="0" presId="urn:microsoft.com/office/officeart/2005/8/layout/vList3"/>
    <dgm:cxn modelId="{C4904EDA-D61F-462D-9660-033A69C77A86}" type="presParOf" srcId="{885BDB68-5C91-4586-992A-A4B1611BA075}" destId="{C3CD54F7-7A43-40A9-A9F2-8B5FC8D08ED7}" srcOrd="0" destOrd="0" presId="urn:microsoft.com/office/officeart/2005/8/layout/vList3"/>
    <dgm:cxn modelId="{2C75EC39-515F-4620-8EEF-059E97D40EC9}" type="presParOf" srcId="{C3CD54F7-7A43-40A9-A9F2-8B5FC8D08ED7}" destId="{03FDF797-11B9-41C7-B45D-FA0298210D90}" srcOrd="0" destOrd="0" presId="urn:microsoft.com/office/officeart/2005/8/layout/vList3"/>
    <dgm:cxn modelId="{CBF7B780-BCA7-4ADF-922E-097F3533D6E2}" type="presParOf" srcId="{C3CD54F7-7A43-40A9-A9F2-8B5FC8D08ED7}" destId="{2B0BA464-8833-46E6-B399-2453B008721C}" srcOrd="1" destOrd="0" presId="urn:microsoft.com/office/officeart/2005/8/layout/vList3"/>
    <dgm:cxn modelId="{3C774219-D053-458F-9A59-493ED142C238}" type="presParOf" srcId="{885BDB68-5C91-4586-992A-A4B1611BA075}" destId="{9383D0EA-59BE-421E-A5C4-657192C17287}" srcOrd="1" destOrd="0" presId="urn:microsoft.com/office/officeart/2005/8/layout/vList3"/>
    <dgm:cxn modelId="{35248A4C-150A-4346-AEA1-D4876420A982}" type="presParOf" srcId="{885BDB68-5C91-4586-992A-A4B1611BA075}" destId="{E81CCE7B-AC62-4A91-8B04-6FD5C4F33B4B}" srcOrd="2" destOrd="0" presId="urn:microsoft.com/office/officeart/2005/8/layout/vList3"/>
    <dgm:cxn modelId="{4D5F1E6F-CC95-4B31-8D7C-902C388CE31A}" type="presParOf" srcId="{E81CCE7B-AC62-4A91-8B04-6FD5C4F33B4B}" destId="{7916797B-B6D0-4A9D-BDB2-EE70DCA7A9DC}" srcOrd="0" destOrd="0" presId="urn:microsoft.com/office/officeart/2005/8/layout/vList3"/>
    <dgm:cxn modelId="{29046BB2-A756-43C4-9BE4-ED3233FF8B54}" type="presParOf" srcId="{E81CCE7B-AC62-4A91-8B04-6FD5C4F33B4B}" destId="{7725FB7C-5B95-4C57-A071-773BC76DC0F1}" srcOrd="1" destOrd="0" presId="urn:microsoft.com/office/officeart/2005/8/layout/vList3"/>
    <dgm:cxn modelId="{B566D06C-F5C0-4C96-8756-66AAD77EE125}" type="presParOf" srcId="{885BDB68-5C91-4586-992A-A4B1611BA075}" destId="{B3562F04-B524-4C60-AC63-DBB3EA1AB8F9}" srcOrd="3" destOrd="0" presId="urn:microsoft.com/office/officeart/2005/8/layout/vList3"/>
    <dgm:cxn modelId="{68CBAE7C-8BEC-4637-BDF2-CE4FAAF29A6F}" type="presParOf" srcId="{885BDB68-5C91-4586-992A-A4B1611BA075}" destId="{7E173841-07E7-41E0-B9D5-905BB9EDD5E6}" srcOrd="4" destOrd="0" presId="urn:microsoft.com/office/officeart/2005/8/layout/vList3"/>
    <dgm:cxn modelId="{EA636B63-4B1D-4C29-B360-97679C0770E5}" type="presParOf" srcId="{7E173841-07E7-41E0-B9D5-905BB9EDD5E6}" destId="{C7340250-74C9-454E-BBF6-A4C25FF1536B}" srcOrd="0" destOrd="0" presId="urn:microsoft.com/office/officeart/2005/8/layout/vList3"/>
    <dgm:cxn modelId="{D5B0BDFA-234F-4037-BB2C-1E96CBBBD3BC}" type="presParOf" srcId="{7E173841-07E7-41E0-B9D5-905BB9EDD5E6}" destId="{D3AA24A5-E06F-49AB-8272-EAA196E5F109}" srcOrd="1" destOrd="0" presId="urn:microsoft.com/office/officeart/2005/8/layout/vList3"/>
    <dgm:cxn modelId="{EBA38C29-60BD-4074-AFF6-45C5A7F3B490}" type="presParOf" srcId="{885BDB68-5C91-4586-992A-A4B1611BA075}" destId="{D17FA2BF-AFBA-491E-9F9B-9864AD97DE52}" srcOrd="5" destOrd="0" presId="urn:microsoft.com/office/officeart/2005/8/layout/vList3"/>
    <dgm:cxn modelId="{142840DE-3538-4EBA-B76F-04F2BAD5D9E4}" type="presParOf" srcId="{885BDB68-5C91-4586-992A-A4B1611BA075}" destId="{0E712281-0BBA-42E3-AF4A-D017EFF32B92}" srcOrd="6" destOrd="0" presId="urn:microsoft.com/office/officeart/2005/8/layout/vList3"/>
    <dgm:cxn modelId="{6D162326-2532-4C05-8BF1-CC3E8A9A961B}" type="presParOf" srcId="{0E712281-0BBA-42E3-AF4A-D017EFF32B92}" destId="{D03F5B30-D876-4C24-99FC-44133CB5F060}" srcOrd="0" destOrd="0" presId="urn:microsoft.com/office/officeart/2005/8/layout/vList3"/>
    <dgm:cxn modelId="{9F5F59BF-853C-4BF8-9701-2336B9D1A564}" type="presParOf" srcId="{0E712281-0BBA-42E3-AF4A-D017EFF32B92}" destId="{D7573591-BC2A-42C6-B74A-3B635C377395}" srcOrd="1" destOrd="0" presId="urn:microsoft.com/office/officeart/2005/8/layout/vList3"/>
    <dgm:cxn modelId="{49675DC5-0449-4725-8F78-6B4BC7550C90}" type="presParOf" srcId="{885BDB68-5C91-4586-992A-A4B1611BA075}" destId="{6FD04D8A-B8C0-4819-9DDC-000E7B835795}" srcOrd="7" destOrd="0" presId="urn:microsoft.com/office/officeart/2005/8/layout/vList3"/>
    <dgm:cxn modelId="{EB5F5165-C550-47EF-8A29-7A101FC792D0}" type="presParOf" srcId="{885BDB68-5C91-4586-992A-A4B1611BA075}" destId="{6686E932-ED8E-4CB2-836F-0E78A796441C}" srcOrd="8" destOrd="0" presId="urn:microsoft.com/office/officeart/2005/8/layout/vList3"/>
    <dgm:cxn modelId="{C0C5975B-95C5-4B85-9A25-88E056AF7F22}" type="presParOf" srcId="{6686E932-ED8E-4CB2-836F-0E78A796441C}" destId="{ED249842-1540-4391-9C56-FB1FF9D1BBB7}" srcOrd="0" destOrd="0" presId="urn:microsoft.com/office/officeart/2005/8/layout/vList3"/>
    <dgm:cxn modelId="{E11215BB-7571-49AC-A9D5-9C77D6B7C4F2}" type="presParOf" srcId="{6686E932-ED8E-4CB2-836F-0E78A796441C}" destId="{58DD546C-591F-4C7E-93CA-C6F5F05477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4044DB-5123-43E6-B900-7C0E6D5DF67D}" type="doc">
      <dgm:prSet loTypeId="urn:microsoft.com/office/officeart/2005/8/layout/p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7B21DAE-BAE2-4984-9B18-EEA7EF40A2D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мероприятие: Повышение доступности жилья и качества жилищного обеспечения населения  - 0,02 млн.рублей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D641326-4BFC-41C7-9966-DC7D9F2A5BEE}" type="parTrans" cxnId="{9887CAEA-5C14-423D-A8A1-FDC75C224317}">
      <dgm:prSet/>
      <dgm:spPr/>
      <dgm:t>
        <a:bodyPr/>
        <a:lstStyle/>
        <a:p>
          <a:endParaRPr lang="ru-RU"/>
        </a:p>
      </dgm:t>
    </dgm:pt>
    <dgm:pt modelId="{002650C5-A161-489F-B610-18831218AA27}" type="sibTrans" cxnId="{9887CAEA-5C14-423D-A8A1-FDC75C224317}">
      <dgm:prSet/>
      <dgm:spPr/>
      <dgm:t>
        <a:bodyPr/>
        <a:lstStyle/>
        <a:p>
          <a:endParaRPr lang="ru-RU"/>
        </a:p>
      </dgm:t>
    </dgm:pt>
    <dgm:pt modelId="{B286856B-296E-4406-9AD5-C6570C2D04B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Подпрограмма «Поддержка молодых семей Новохоперского муниципального района в приобретении (строительстве) жилья» - 13,8 млн.рублей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FA0864-2A39-46C7-BB1B-328BDA6BD0D1}" type="parTrans" cxnId="{1C689458-A71F-4FF3-A9A6-860C9B12D427}">
      <dgm:prSet/>
      <dgm:spPr/>
      <dgm:t>
        <a:bodyPr/>
        <a:lstStyle/>
        <a:p>
          <a:endParaRPr lang="ru-RU"/>
        </a:p>
      </dgm:t>
    </dgm:pt>
    <dgm:pt modelId="{9E0A5EC3-90E5-4D67-855A-3A0B9CA1D0DB}" type="sibTrans" cxnId="{1C689458-A71F-4FF3-A9A6-860C9B12D427}">
      <dgm:prSet/>
      <dgm:spPr/>
      <dgm:t>
        <a:bodyPr/>
        <a:lstStyle/>
        <a:p>
          <a:endParaRPr lang="ru-RU"/>
        </a:p>
      </dgm:t>
    </dgm:pt>
    <dgm:pt modelId="{78A0D222-34B6-4611-8D65-DCBFFE2DA9F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«Развитие градостроительной деятельности»- 0,3 млн.рублей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0C7F9B7-3394-4A5E-BDFC-44117F04D122}" type="parTrans" cxnId="{549A22FA-8E17-45D7-A9B5-2A9725B9791B}">
      <dgm:prSet/>
      <dgm:spPr/>
      <dgm:t>
        <a:bodyPr/>
        <a:lstStyle/>
        <a:p>
          <a:endParaRPr lang="ru-RU"/>
        </a:p>
      </dgm:t>
    </dgm:pt>
    <dgm:pt modelId="{8570AB41-026D-49A0-A8C2-136B3DDD5569}" type="sibTrans" cxnId="{549A22FA-8E17-45D7-A9B5-2A9725B9791B}">
      <dgm:prSet/>
      <dgm:spPr/>
      <dgm:t>
        <a:bodyPr/>
        <a:lstStyle/>
        <a:p>
          <a:endParaRPr lang="ru-RU"/>
        </a:p>
      </dgm:t>
    </dgm:pt>
    <dgm:pt modelId="{AAA2D356-1F9D-4E56-AB87-E568D91CBDF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«Повышение доступности и качества транспортных услуг для населения»  - 1,0 млн.рублей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5954261-FAC3-48AB-B6EC-2BF0E7A2805E}" type="parTrans" cxnId="{8A1D67C9-8E7D-4EE0-997F-8DAFEA1B1E8A}">
      <dgm:prSet/>
      <dgm:spPr/>
      <dgm:t>
        <a:bodyPr/>
        <a:lstStyle/>
        <a:p>
          <a:endParaRPr lang="ru-RU"/>
        </a:p>
      </dgm:t>
    </dgm:pt>
    <dgm:pt modelId="{2E0AC4B7-00FB-4A4F-B5FA-91CE8BD8A5DF}" type="sibTrans" cxnId="{8A1D67C9-8E7D-4EE0-997F-8DAFEA1B1E8A}">
      <dgm:prSet/>
      <dgm:spPr/>
      <dgm:t>
        <a:bodyPr/>
        <a:lstStyle/>
        <a:p>
          <a:endParaRPr lang="ru-RU"/>
        </a:p>
      </dgm:t>
    </dgm:pt>
    <dgm:pt modelId="{E2754BA3-B73B-46FE-9704-6008B1F2D6C9}">
      <dgm:prSet custT="1"/>
      <dgm:spPr/>
      <dgm:t>
        <a:bodyPr/>
        <a:lstStyle/>
        <a:p>
          <a:r>
            <a: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«Строительство, реконструкция и капитальный ремонт систем водоснабжения и водоотведения, тепловых сетей в объектах муниципальной собственности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» - 7,7 млн.рублей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92CE7EC-B74B-44F5-8AEB-B56FC653DCDC}" type="parTrans" cxnId="{7B44F0B1-0BE8-444B-BA64-B42A758D6D8A}">
      <dgm:prSet/>
      <dgm:spPr/>
      <dgm:t>
        <a:bodyPr/>
        <a:lstStyle/>
        <a:p>
          <a:endParaRPr lang="ru-RU"/>
        </a:p>
      </dgm:t>
    </dgm:pt>
    <dgm:pt modelId="{1730CCC0-821C-40C0-8D7A-AB2610C094A3}" type="sibTrans" cxnId="{7B44F0B1-0BE8-444B-BA64-B42A758D6D8A}">
      <dgm:prSet/>
      <dgm:spPr/>
      <dgm:t>
        <a:bodyPr/>
        <a:lstStyle/>
        <a:p>
          <a:endParaRPr lang="ru-RU"/>
        </a:p>
      </dgm:t>
    </dgm:pt>
    <dgm:pt modelId="{FDA9E90C-8FF4-44BD-9263-B8035E80574E}">
      <dgm:prSet custT="1"/>
      <dgm:spPr/>
      <dgm:t>
        <a:bodyPr/>
        <a:lstStyle/>
        <a:p>
          <a:r>
            <a: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«Приобретение коммунальной специализированной техники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»- 12,7 млн.рублей</a:t>
          </a:r>
        </a:p>
      </dgm:t>
    </dgm:pt>
    <dgm:pt modelId="{9E4F03D4-85C1-4209-8F50-362083EE31F7}" type="parTrans" cxnId="{E263EF6E-E2D5-4FCD-9D1D-8840FED6A635}">
      <dgm:prSet/>
      <dgm:spPr/>
      <dgm:t>
        <a:bodyPr/>
        <a:lstStyle/>
        <a:p>
          <a:endParaRPr lang="ru-RU"/>
        </a:p>
      </dgm:t>
    </dgm:pt>
    <dgm:pt modelId="{E4C06C3F-C67A-405E-96A4-E7E135CE0AA9}" type="sibTrans" cxnId="{E263EF6E-E2D5-4FCD-9D1D-8840FED6A635}">
      <dgm:prSet/>
      <dgm:spPr/>
      <dgm:t>
        <a:bodyPr/>
        <a:lstStyle/>
        <a:p>
          <a:endParaRPr lang="ru-RU"/>
        </a:p>
      </dgm:t>
    </dgm:pt>
    <dgm:pt modelId="{3090E30D-1B2B-4128-9D9E-C3BD62480E6F}" type="pres">
      <dgm:prSet presAssocID="{A94044DB-5123-43E6-B900-7C0E6D5DF6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60587-66BB-4C16-8D38-7C5253D14F93}" type="pres">
      <dgm:prSet presAssocID="{A94044DB-5123-43E6-B900-7C0E6D5DF67D}" presName="bkgdShp" presStyleLbl="alignAccFollowNode1" presStyleIdx="0" presStyleCnt="1" custLinFactNeighborX="-13274" custLinFactNeighborY="-29792"/>
      <dgm:spPr/>
    </dgm:pt>
    <dgm:pt modelId="{E54E2327-DF6F-43C2-B939-59C052D18D0D}" type="pres">
      <dgm:prSet presAssocID="{A94044DB-5123-43E6-B900-7C0E6D5DF67D}" presName="linComp" presStyleCnt="0"/>
      <dgm:spPr/>
    </dgm:pt>
    <dgm:pt modelId="{E4B6C3E5-606D-45EE-9813-C1187395F3A6}" type="pres">
      <dgm:prSet presAssocID="{E7B21DAE-BAE2-4984-9B18-EEA7EF40A2DF}" presName="compNode" presStyleCnt="0"/>
      <dgm:spPr/>
    </dgm:pt>
    <dgm:pt modelId="{0836673B-00AC-48E7-A18F-29D1852A0C84}" type="pres">
      <dgm:prSet presAssocID="{E7B21DAE-BAE2-4984-9B18-EEA7EF40A2DF}" presName="node" presStyleLbl="node1" presStyleIdx="0" presStyleCnt="6" custScaleX="93362" custLinFactNeighborX="-12456" custLinFactNeighborY="-5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9CF13-7F98-4BCD-9BD9-B213D5E844E2}" type="pres">
      <dgm:prSet presAssocID="{E7B21DAE-BAE2-4984-9B18-EEA7EF40A2DF}" presName="invisiNode" presStyleLbl="node1" presStyleIdx="0" presStyleCnt="6"/>
      <dgm:spPr/>
    </dgm:pt>
    <dgm:pt modelId="{65B26001-9308-4152-9F9B-22FE5454E1A7}" type="pres">
      <dgm:prSet presAssocID="{E7B21DAE-BAE2-4984-9B18-EEA7EF40A2DF}" presName="imagNode" presStyleLbl="fgImgPlace1" presStyleIdx="0" presStyleCnt="6" custScaleX="93390" custScaleY="99254" custLinFactNeighborX="-16693" custLinFactNeighborY="-104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6CC9D3-C419-41D5-A71D-00B87E2A615B}" type="pres">
      <dgm:prSet presAssocID="{002650C5-A161-489F-B610-18831218AA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5479967-5012-4615-AF9A-34E5573588CC}" type="pres">
      <dgm:prSet presAssocID="{B286856B-296E-4406-9AD5-C6570C2D04B0}" presName="compNode" presStyleCnt="0"/>
      <dgm:spPr/>
    </dgm:pt>
    <dgm:pt modelId="{19933857-0603-42C7-87C1-8DF53DC26A41}" type="pres">
      <dgm:prSet presAssocID="{B286856B-296E-4406-9AD5-C6570C2D04B0}" presName="node" presStyleLbl="node1" presStyleIdx="1" presStyleCnt="6" custScaleX="105576" custScaleY="98466" custLinFactNeighborX="-16112" custLinFactNeighborY="-4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F56DF-F2F3-40F6-847A-8AE2895A22F6}" type="pres">
      <dgm:prSet presAssocID="{B286856B-296E-4406-9AD5-C6570C2D04B0}" presName="invisiNode" presStyleLbl="node1" presStyleIdx="1" presStyleCnt="6"/>
      <dgm:spPr/>
    </dgm:pt>
    <dgm:pt modelId="{9A63A001-A63A-4FBA-95ED-4EAA190ABA39}" type="pres">
      <dgm:prSet presAssocID="{B286856B-296E-4406-9AD5-C6570C2D04B0}" presName="imagNode" presStyleLbl="fgImgPlace1" presStyleIdx="1" presStyleCnt="6" custScaleX="95388" custLinFactNeighborX="-17417" custLinFactNeighborY="-87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D85C7C-34F2-4DC8-9F08-6A96C9651F1F}" type="pres">
      <dgm:prSet presAssocID="{9E0A5EC3-90E5-4D67-855A-3A0B9CA1D0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9D0A19-082D-49FB-813A-5E53F5D5A3E5}" type="pres">
      <dgm:prSet presAssocID="{78A0D222-34B6-4611-8D65-DCBFFE2DA9FB}" presName="compNode" presStyleCnt="0"/>
      <dgm:spPr/>
    </dgm:pt>
    <dgm:pt modelId="{F1FC4B65-A01A-4451-B4ED-4A463328A19F}" type="pres">
      <dgm:prSet presAssocID="{78A0D222-34B6-4611-8D65-DCBFFE2DA9FB}" presName="node" presStyleLbl="node1" presStyleIdx="2" presStyleCnt="6" custScaleX="117097" custLinFactNeighborX="-16669" custLinFactNeighborY="-5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749F7-2360-41D7-A3B4-37F463D3D4E3}" type="pres">
      <dgm:prSet presAssocID="{78A0D222-34B6-4611-8D65-DCBFFE2DA9FB}" presName="invisiNode" presStyleLbl="node1" presStyleIdx="2" presStyleCnt="6"/>
      <dgm:spPr/>
    </dgm:pt>
    <dgm:pt modelId="{0E437E38-10C6-44D3-A750-AAE8529B24E9}" type="pres">
      <dgm:prSet presAssocID="{78A0D222-34B6-4611-8D65-DCBFFE2DA9FB}" presName="imagNode" presStyleLbl="fgImgPlace1" presStyleIdx="2" presStyleCnt="6" custLinFactNeighborX="-16688" custLinFactNeighborY="-1043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DF6374-9751-4D64-8123-90F512AB7C9D}" type="pres">
      <dgm:prSet presAssocID="{8570AB41-026D-49A0-A8C2-136B3DDD55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2B92FD-0CEA-474F-83AF-E5C9623AF5AB}" type="pres">
      <dgm:prSet presAssocID="{AAA2D356-1F9D-4E56-AB87-E568D91CBDFB}" presName="compNode" presStyleCnt="0"/>
      <dgm:spPr/>
    </dgm:pt>
    <dgm:pt modelId="{B49ADA97-C310-4310-90FE-0EDA328282B1}" type="pres">
      <dgm:prSet presAssocID="{AAA2D356-1F9D-4E56-AB87-E568D91CBDFB}" presName="node" presStyleLbl="node1" presStyleIdx="3" presStyleCnt="6" custScaleX="107205" custLinFactNeighborX="-8081" custLinFactNeighborY="-5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36B6D-177C-46EB-AD38-61DBBCB27228}" type="pres">
      <dgm:prSet presAssocID="{AAA2D356-1F9D-4E56-AB87-E568D91CBDFB}" presName="invisiNode" presStyleLbl="node1" presStyleIdx="3" presStyleCnt="6"/>
      <dgm:spPr/>
    </dgm:pt>
    <dgm:pt modelId="{4E4ADE89-EAB8-4F8A-94C5-00F32867021A}" type="pres">
      <dgm:prSet presAssocID="{AAA2D356-1F9D-4E56-AB87-E568D91CBDFB}" presName="imagNode" presStyleLbl="fgImgPlace1" presStyleIdx="3" presStyleCnt="6" custLinFactNeighborX="-14137" custLinFactNeighborY="-1043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D2FE0E7-2C88-4D0D-8619-B21263F4BC08}" type="pres">
      <dgm:prSet presAssocID="{2E0AC4B7-00FB-4A4F-B5FA-91CE8BD8A5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FB55F3-B0ED-4D89-AF70-CE6C9AC782A9}" type="pres">
      <dgm:prSet presAssocID="{FDA9E90C-8FF4-44BD-9263-B8035E80574E}" presName="compNode" presStyleCnt="0"/>
      <dgm:spPr/>
    </dgm:pt>
    <dgm:pt modelId="{B44F4AA3-5B17-4738-A9B9-E52E9D406708}" type="pres">
      <dgm:prSet presAssocID="{FDA9E90C-8FF4-44BD-9263-B8035E80574E}" presName="node" presStyleLbl="node1" presStyleIdx="4" presStyleCnt="6" custLinFactNeighborX="-3037" custLinFactNeighborY="-5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8EEE5-7D71-4BFE-952E-7F65A6D31EA7}" type="pres">
      <dgm:prSet presAssocID="{FDA9E90C-8FF4-44BD-9263-B8035E80574E}" presName="invisiNode" presStyleLbl="node1" presStyleIdx="4" presStyleCnt="6"/>
      <dgm:spPr/>
    </dgm:pt>
    <dgm:pt modelId="{5B5795E7-95D8-4233-9685-73851A9B1AD3}" type="pres">
      <dgm:prSet presAssocID="{FDA9E90C-8FF4-44BD-9263-B8035E80574E}" presName="imagNode" presStyleLbl="fgImgPlace1" presStyleIdx="4" presStyleCnt="6" custLinFactNeighborX="-8975" custLinFactNeighborY="-1043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BF6A8A-C76C-4CEC-8A86-2692F732BE46}" type="pres">
      <dgm:prSet presAssocID="{E4C06C3F-C67A-405E-96A4-E7E135CE0A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B5AEA1-BE44-4A56-A24A-9026D248FE93}" type="pres">
      <dgm:prSet presAssocID="{E2754BA3-B73B-46FE-9704-6008B1F2D6C9}" presName="compNode" presStyleCnt="0"/>
      <dgm:spPr/>
    </dgm:pt>
    <dgm:pt modelId="{9C314100-9C4F-40CA-BB5D-FFF525CE60DB}" type="pres">
      <dgm:prSet presAssocID="{E2754BA3-B73B-46FE-9704-6008B1F2D6C9}" presName="node" presStyleLbl="node1" presStyleIdx="5" presStyleCnt="6" custScaleX="125639" custLinFactNeighborX="-144" custLinFactNeighborY="-5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90F5D-3BF9-4869-900B-A45122E0C1F9}" type="pres">
      <dgm:prSet presAssocID="{E2754BA3-B73B-46FE-9704-6008B1F2D6C9}" presName="invisiNode" presStyleLbl="node1" presStyleIdx="5" presStyleCnt="6"/>
      <dgm:spPr/>
    </dgm:pt>
    <dgm:pt modelId="{6CD339B3-1BB6-4846-A4A4-8D9B23079FCA}" type="pres">
      <dgm:prSet presAssocID="{E2754BA3-B73B-46FE-9704-6008B1F2D6C9}" presName="imagNode" presStyleLbl="fgImgPlace1" presStyleIdx="5" presStyleCnt="6" custLinFactNeighborX="-7092" custLinFactNeighborY="-1043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5D70B67-BFCC-4D89-94CD-0E1483B2EBAF}" type="presOf" srcId="{E7B21DAE-BAE2-4984-9B18-EEA7EF40A2DF}" destId="{0836673B-00AC-48E7-A18F-29D1852A0C84}" srcOrd="0" destOrd="0" presId="urn:microsoft.com/office/officeart/2005/8/layout/pList2"/>
    <dgm:cxn modelId="{7F5BA995-AD9C-4E37-B410-22877ED82DCA}" type="presOf" srcId="{E4C06C3F-C67A-405E-96A4-E7E135CE0AA9}" destId="{23BF6A8A-C76C-4CEC-8A86-2692F732BE46}" srcOrd="0" destOrd="0" presId="urn:microsoft.com/office/officeart/2005/8/layout/pList2"/>
    <dgm:cxn modelId="{F7B27842-099C-4752-A09F-E7F5D76F9622}" type="presOf" srcId="{A94044DB-5123-43E6-B900-7C0E6D5DF67D}" destId="{3090E30D-1B2B-4128-9D9E-C3BD62480E6F}" srcOrd="0" destOrd="0" presId="urn:microsoft.com/office/officeart/2005/8/layout/pList2"/>
    <dgm:cxn modelId="{E263EF6E-E2D5-4FCD-9D1D-8840FED6A635}" srcId="{A94044DB-5123-43E6-B900-7C0E6D5DF67D}" destId="{FDA9E90C-8FF4-44BD-9263-B8035E80574E}" srcOrd="4" destOrd="0" parTransId="{9E4F03D4-85C1-4209-8F50-362083EE31F7}" sibTransId="{E4C06C3F-C67A-405E-96A4-E7E135CE0AA9}"/>
    <dgm:cxn modelId="{FD87EE85-5A5B-4095-ABB8-5D437F7C95A9}" type="presOf" srcId="{78A0D222-34B6-4611-8D65-DCBFFE2DA9FB}" destId="{F1FC4B65-A01A-4451-B4ED-4A463328A19F}" srcOrd="0" destOrd="0" presId="urn:microsoft.com/office/officeart/2005/8/layout/pList2"/>
    <dgm:cxn modelId="{7B44F0B1-0BE8-444B-BA64-B42A758D6D8A}" srcId="{A94044DB-5123-43E6-B900-7C0E6D5DF67D}" destId="{E2754BA3-B73B-46FE-9704-6008B1F2D6C9}" srcOrd="5" destOrd="0" parTransId="{192CE7EC-B74B-44F5-8AEB-B56FC653DCDC}" sibTransId="{1730CCC0-821C-40C0-8D7A-AB2610C094A3}"/>
    <dgm:cxn modelId="{1C689458-A71F-4FF3-A9A6-860C9B12D427}" srcId="{A94044DB-5123-43E6-B900-7C0E6D5DF67D}" destId="{B286856B-296E-4406-9AD5-C6570C2D04B0}" srcOrd="1" destOrd="0" parTransId="{EEFA0864-2A39-46C7-BB1B-328BDA6BD0D1}" sibTransId="{9E0A5EC3-90E5-4D67-855A-3A0B9CA1D0DB}"/>
    <dgm:cxn modelId="{BA7B2F4E-6F0B-4867-877A-25DD123CEF3E}" type="presOf" srcId="{2E0AC4B7-00FB-4A4F-B5FA-91CE8BD8A5DF}" destId="{2D2FE0E7-2C88-4D0D-8619-B21263F4BC08}" srcOrd="0" destOrd="0" presId="urn:microsoft.com/office/officeart/2005/8/layout/pList2"/>
    <dgm:cxn modelId="{63CEABC1-0849-4167-B51E-4947550197B5}" type="presOf" srcId="{9E0A5EC3-90E5-4D67-855A-3A0B9CA1D0DB}" destId="{F5D85C7C-34F2-4DC8-9F08-6A96C9651F1F}" srcOrd="0" destOrd="0" presId="urn:microsoft.com/office/officeart/2005/8/layout/pList2"/>
    <dgm:cxn modelId="{1698C638-7996-4A00-B2A0-0628D232FC4E}" type="presOf" srcId="{8570AB41-026D-49A0-A8C2-136B3DDD5569}" destId="{57DF6374-9751-4D64-8123-90F512AB7C9D}" srcOrd="0" destOrd="0" presId="urn:microsoft.com/office/officeart/2005/8/layout/pList2"/>
    <dgm:cxn modelId="{549A22FA-8E17-45D7-A9B5-2A9725B9791B}" srcId="{A94044DB-5123-43E6-B900-7C0E6D5DF67D}" destId="{78A0D222-34B6-4611-8D65-DCBFFE2DA9FB}" srcOrd="2" destOrd="0" parTransId="{B0C7F9B7-3394-4A5E-BDFC-44117F04D122}" sibTransId="{8570AB41-026D-49A0-A8C2-136B3DDD5569}"/>
    <dgm:cxn modelId="{E3F35142-2B59-446B-8C8F-DE83528D7E4B}" type="presOf" srcId="{002650C5-A161-489F-B610-18831218AA27}" destId="{5E6CC9D3-C419-41D5-A71D-00B87E2A615B}" srcOrd="0" destOrd="0" presId="urn:microsoft.com/office/officeart/2005/8/layout/pList2"/>
    <dgm:cxn modelId="{8A1D67C9-8E7D-4EE0-997F-8DAFEA1B1E8A}" srcId="{A94044DB-5123-43E6-B900-7C0E6D5DF67D}" destId="{AAA2D356-1F9D-4E56-AB87-E568D91CBDFB}" srcOrd="3" destOrd="0" parTransId="{25954261-FAC3-48AB-B6EC-2BF0E7A2805E}" sibTransId="{2E0AC4B7-00FB-4A4F-B5FA-91CE8BD8A5DF}"/>
    <dgm:cxn modelId="{54285A12-1996-49F9-AECB-789EABC096FF}" type="presOf" srcId="{AAA2D356-1F9D-4E56-AB87-E568D91CBDFB}" destId="{B49ADA97-C310-4310-90FE-0EDA328282B1}" srcOrd="0" destOrd="0" presId="urn:microsoft.com/office/officeart/2005/8/layout/pList2"/>
    <dgm:cxn modelId="{D6944541-6FAC-4851-AE51-57AACB99E16E}" type="presOf" srcId="{FDA9E90C-8FF4-44BD-9263-B8035E80574E}" destId="{B44F4AA3-5B17-4738-A9B9-E52E9D406708}" srcOrd="0" destOrd="0" presId="urn:microsoft.com/office/officeart/2005/8/layout/pList2"/>
    <dgm:cxn modelId="{4297CB08-7F9B-467C-AF77-500A1B2F8C98}" type="presOf" srcId="{E2754BA3-B73B-46FE-9704-6008B1F2D6C9}" destId="{9C314100-9C4F-40CA-BB5D-FFF525CE60DB}" srcOrd="0" destOrd="0" presId="urn:microsoft.com/office/officeart/2005/8/layout/pList2"/>
    <dgm:cxn modelId="{9887CAEA-5C14-423D-A8A1-FDC75C224317}" srcId="{A94044DB-5123-43E6-B900-7C0E6D5DF67D}" destId="{E7B21DAE-BAE2-4984-9B18-EEA7EF40A2DF}" srcOrd="0" destOrd="0" parTransId="{4D641326-4BFC-41C7-9966-DC7D9F2A5BEE}" sibTransId="{002650C5-A161-489F-B610-18831218AA27}"/>
    <dgm:cxn modelId="{A4F5B128-E407-4549-9B13-767864A1F6EB}" type="presOf" srcId="{B286856B-296E-4406-9AD5-C6570C2D04B0}" destId="{19933857-0603-42C7-87C1-8DF53DC26A41}" srcOrd="0" destOrd="0" presId="urn:microsoft.com/office/officeart/2005/8/layout/pList2"/>
    <dgm:cxn modelId="{A08B89E4-4295-44B7-B854-6E341B04DAC0}" type="presParOf" srcId="{3090E30D-1B2B-4128-9D9E-C3BD62480E6F}" destId="{73A60587-66BB-4C16-8D38-7C5253D14F93}" srcOrd="0" destOrd="0" presId="urn:microsoft.com/office/officeart/2005/8/layout/pList2"/>
    <dgm:cxn modelId="{A5207B24-17B5-4313-9244-5B09C815D080}" type="presParOf" srcId="{3090E30D-1B2B-4128-9D9E-C3BD62480E6F}" destId="{E54E2327-DF6F-43C2-B939-59C052D18D0D}" srcOrd="1" destOrd="0" presId="urn:microsoft.com/office/officeart/2005/8/layout/pList2"/>
    <dgm:cxn modelId="{0BB40463-8C22-47B7-BB11-51BD93B87E7D}" type="presParOf" srcId="{E54E2327-DF6F-43C2-B939-59C052D18D0D}" destId="{E4B6C3E5-606D-45EE-9813-C1187395F3A6}" srcOrd="0" destOrd="0" presId="urn:microsoft.com/office/officeart/2005/8/layout/pList2"/>
    <dgm:cxn modelId="{BD68CCFD-DD45-4147-986C-7779BC823ADE}" type="presParOf" srcId="{E4B6C3E5-606D-45EE-9813-C1187395F3A6}" destId="{0836673B-00AC-48E7-A18F-29D1852A0C84}" srcOrd="0" destOrd="0" presId="urn:microsoft.com/office/officeart/2005/8/layout/pList2"/>
    <dgm:cxn modelId="{005337B2-60BF-4296-A173-577EFDF0E5D9}" type="presParOf" srcId="{E4B6C3E5-606D-45EE-9813-C1187395F3A6}" destId="{C479CF13-7F98-4BCD-9BD9-B213D5E844E2}" srcOrd="1" destOrd="0" presId="urn:microsoft.com/office/officeart/2005/8/layout/pList2"/>
    <dgm:cxn modelId="{87735DCF-E3F2-42EF-BDCB-03CCA66E111E}" type="presParOf" srcId="{E4B6C3E5-606D-45EE-9813-C1187395F3A6}" destId="{65B26001-9308-4152-9F9B-22FE5454E1A7}" srcOrd="2" destOrd="0" presId="urn:microsoft.com/office/officeart/2005/8/layout/pList2"/>
    <dgm:cxn modelId="{E0615310-40CA-4F8D-BEB1-A6AF2E370EA8}" type="presParOf" srcId="{E54E2327-DF6F-43C2-B939-59C052D18D0D}" destId="{5E6CC9D3-C419-41D5-A71D-00B87E2A615B}" srcOrd="1" destOrd="0" presId="urn:microsoft.com/office/officeart/2005/8/layout/pList2"/>
    <dgm:cxn modelId="{8654CBAD-8E78-485C-9452-C7786255431A}" type="presParOf" srcId="{E54E2327-DF6F-43C2-B939-59C052D18D0D}" destId="{E5479967-5012-4615-AF9A-34E5573588CC}" srcOrd="2" destOrd="0" presId="urn:microsoft.com/office/officeart/2005/8/layout/pList2"/>
    <dgm:cxn modelId="{081248B0-8295-4038-9776-4E6E87647209}" type="presParOf" srcId="{E5479967-5012-4615-AF9A-34E5573588CC}" destId="{19933857-0603-42C7-87C1-8DF53DC26A41}" srcOrd="0" destOrd="0" presId="urn:microsoft.com/office/officeart/2005/8/layout/pList2"/>
    <dgm:cxn modelId="{04B19592-74FB-49C8-8971-1628167F2D55}" type="presParOf" srcId="{E5479967-5012-4615-AF9A-34E5573588CC}" destId="{C03F56DF-F2F3-40F6-847A-8AE2895A22F6}" srcOrd="1" destOrd="0" presId="urn:microsoft.com/office/officeart/2005/8/layout/pList2"/>
    <dgm:cxn modelId="{B0B77404-F000-4E7E-A783-A1C84F71C773}" type="presParOf" srcId="{E5479967-5012-4615-AF9A-34E5573588CC}" destId="{9A63A001-A63A-4FBA-95ED-4EAA190ABA39}" srcOrd="2" destOrd="0" presId="urn:microsoft.com/office/officeart/2005/8/layout/pList2"/>
    <dgm:cxn modelId="{0766489C-6FF2-4E8E-AB57-88CF1C0795E9}" type="presParOf" srcId="{E54E2327-DF6F-43C2-B939-59C052D18D0D}" destId="{F5D85C7C-34F2-4DC8-9F08-6A96C9651F1F}" srcOrd="3" destOrd="0" presId="urn:microsoft.com/office/officeart/2005/8/layout/pList2"/>
    <dgm:cxn modelId="{98B38D4A-69E0-4AB7-AD8C-D93F604B3657}" type="presParOf" srcId="{E54E2327-DF6F-43C2-B939-59C052D18D0D}" destId="{529D0A19-082D-49FB-813A-5E53F5D5A3E5}" srcOrd="4" destOrd="0" presId="urn:microsoft.com/office/officeart/2005/8/layout/pList2"/>
    <dgm:cxn modelId="{01C968DB-C1BC-4F79-91E7-86FFCC3BFA0A}" type="presParOf" srcId="{529D0A19-082D-49FB-813A-5E53F5D5A3E5}" destId="{F1FC4B65-A01A-4451-B4ED-4A463328A19F}" srcOrd="0" destOrd="0" presId="urn:microsoft.com/office/officeart/2005/8/layout/pList2"/>
    <dgm:cxn modelId="{9999551B-493C-469E-AEA2-9920936C37D5}" type="presParOf" srcId="{529D0A19-082D-49FB-813A-5E53F5D5A3E5}" destId="{F45749F7-2360-41D7-A3B4-37F463D3D4E3}" srcOrd="1" destOrd="0" presId="urn:microsoft.com/office/officeart/2005/8/layout/pList2"/>
    <dgm:cxn modelId="{8D9ACEEF-F980-4E27-9708-3369D14D76A0}" type="presParOf" srcId="{529D0A19-082D-49FB-813A-5E53F5D5A3E5}" destId="{0E437E38-10C6-44D3-A750-AAE8529B24E9}" srcOrd="2" destOrd="0" presId="urn:microsoft.com/office/officeart/2005/8/layout/pList2"/>
    <dgm:cxn modelId="{EB9F7B4E-6C6A-4392-893D-60915EA4B484}" type="presParOf" srcId="{E54E2327-DF6F-43C2-B939-59C052D18D0D}" destId="{57DF6374-9751-4D64-8123-90F512AB7C9D}" srcOrd="5" destOrd="0" presId="urn:microsoft.com/office/officeart/2005/8/layout/pList2"/>
    <dgm:cxn modelId="{3052B49D-9350-4044-B4B4-A16308398923}" type="presParOf" srcId="{E54E2327-DF6F-43C2-B939-59C052D18D0D}" destId="{072B92FD-0CEA-474F-83AF-E5C9623AF5AB}" srcOrd="6" destOrd="0" presId="urn:microsoft.com/office/officeart/2005/8/layout/pList2"/>
    <dgm:cxn modelId="{7CFF8988-D7B4-477D-99A2-C08CC10F5BB9}" type="presParOf" srcId="{072B92FD-0CEA-474F-83AF-E5C9623AF5AB}" destId="{B49ADA97-C310-4310-90FE-0EDA328282B1}" srcOrd="0" destOrd="0" presId="urn:microsoft.com/office/officeart/2005/8/layout/pList2"/>
    <dgm:cxn modelId="{C5AE9405-6AA3-4C65-A565-5B6E98295454}" type="presParOf" srcId="{072B92FD-0CEA-474F-83AF-E5C9623AF5AB}" destId="{61B36B6D-177C-46EB-AD38-61DBBCB27228}" srcOrd="1" destOrd="0" presId="urn:microsoft.com/office/officeart/2005/8/layout/pList2"/>
    <dgm:cxn modelId="{85DBD9DA-E360-4BD5-84B0-638565188BA7}" type="presParOf" srcId="{072B92FD-0CEA-474F-83AF-E5C9623AF5AB}" destId="{4E4ADE89-EAB8-4F8A-94C5-00F32867021A}" srcOrd="2" destOrd="0" presId="urn:microsoft.com/office/officeart/2005/8/layout/pList2"/>
    <dgm:cxn modelId="{F7F76439-6924-4E85-BDD7-9A31C5A09B33}" type="presParOf" srcId="{E54E2327-DF6F-43C2-B939-59C052D18D0D}" destId="{2D2FE0E7-2C88-4D0D-8619-B21263F4BC08}" srcOrd="7" destOrd="0" presId="urn:microsoft.com/office/officeart/2005/8/layout/pList2"/>
    <dgm:cxn modelId="{3A370036-A201-479A-8E8C-724C039FF171}" type="presParOf" srcId="{E54E2327-DF6F-43C2-B939-59C052D18D0D}" destId="{3BFB55F3-B0ED-4D89-AF70-CE6C9AC782A9}" srcOrd="8" destOrd="0" presId="urn:microsoft.com/office/officeart/2005/8/layout/pList2"/>
    <dgm:cxn modelId="{7B7AD6C0-78E5-46C5-87B4-77DA0F74738B}" type="presParOf" srcId="{3BFB55F3-B0ED-4D89-AF70-CE6C9AC782A9}" destId="{B44F4AA3-5B17-4738-A9B9-E52E9D406708}" srcOrd="0" destOrd="0" presId="urn:microsoft.com/office/officeart/2005/8/layout/pList2"/>
    <dgm:cxn modelId="{B138F507-CA5F-4300-9DD9-3605754FC961}" type="presParOf" srcId="{3BFB55F3-B0ED-4D89-AF70-CE6C9AC782A9}" destId="{B868EEE5-7D71-4BFE-952E-7F65A6D31EA7}" srcOrd="1" destOrd="0" presId="urn:microsoft.com/office/officeart/2005/8/layout/pList2"/>
    <dgm:cxn modelId="{25D2D3CE-8370-4D8B-BC6E-FD3BF33EC00A}" type="presParOf" srcId="{3BFB55F3-B0ED-4D89-AF70-CE6C9AC782A9}" destId="{5B5795E7-95D8-4233-9685-73851A9B1AD3}" srcOrd="2" destOrd="0" presId="urn:microsoft.com/office/officeart/2005/8/layout/pList2"/>
    <dgm:cxn modelId="{CF5FC06F-078D-4284-BB4C-A7301A4C2973}" type="presParOf" srcId="{E54E2327-DF6F-43C2-B939-59C052D18D0D}" destId="{23BF6A8A-C76C-4CEC-8A86-2692F732BE46}" srcOrd="9" destOrd="0" presId="urn:microsoft.com/office/officeart/2005/8/layout/pList2"/>
    <dgm:cxn modelId="{7EFE74B6-8AEE-47E7-8ED6-132CD187B758}" type="presParOf" srcId="{E54E2327-DF6F-43C2-B939-59C052D18D0D}" destId="{C6B5AEA1-BE44-4A56-A24A-9026D248FE93}" srcOrd="10" destOrd="0" presId="urn:microsoft.com/office/officeart/2005/8/layout/pList2"/>
    <dgm:cxn modelId="{162A9BFF-D41B-4976-AD79-01F205BC6A4F}" type="presParOf" srcId="{C6B5AEA1-BE44-4A56-A24A-9026D248FE93}" destId="{9C314100-9C4F-40CA-BB5D-FFF525CE60DB}" srcOrd="0" destOrd="0" presId="urn:microsoft.com/office/officeart/2005/8/layout/pList2"/>
    <dgm:cxn modelId="{4DE1235F-61CC-49C1-8E13-141C7B22BD65}" type="presParOf" srcId="{C6B5AEA1-BE44-4A56-A24A-9026D248FE93}" destId="{9E090F5D-3BF9-4869-900B-A45122E0C1F9}" srcOrd="1" destOrd="0" presId="urn:microsoft.com/office/officeart/2005/8/layout/pList2"/>
    <dgm:cxn modelId="{67843D90-F8F4-42DA-90C6-FF41FA3331C3}" type="presParOf" srcId="{C6B5AEA1-BE44-4A56-A24A-9026D248FE93}" destId="{6CD339B3-1BB6-4846-A4A4-8D9B23079FC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7DB901-795F-412A-BE20-2B0705BA3E84}" type="doc">
      <dgm:prSet loTypeId="urn:microsoft.com/office/officeart/2005/8/layout/hList7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93E96C7-7C8C-403E-887D-8146F47781E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Финансовое обеспечение деятельности районных муниципальных учреждений в сумме 9,6 млн.рублей</a:t>
          </a:r>
          <a:endParaRPr lang="ru-RU" sz="1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EB098CF-D19A-4574-8FB8-154DFC8E269F}" type="parTrans" cxnId="{248AE362-1825-42D0-96F4-2B89766FCECA}">
      <dgm:prSet/>
      <dgm:spPr/>
      <dgm:t>
        <a:bodyPr/>
        <a:lstStyle/>
        <a:p>
          <a:endParaRPr lang="ru-RU"/>
        </a:p>
      </dgm:t>
    </dgm:pt>
    <dgm:pt modelId="{2D0314A7-F6C5-4026-912A-06E97656BC6F}" type="sibTrans" cxnId="{248AE362-1825-42D0-96F4-2B89766FCECA}">
      <dgm:prSet/>
      <dgm:spPr/>
      <dgm:t>
        <a:bodyPr/>
        <a:lstStyle/>
        <a:p>
          <a:endParaRPr lang="ru-RU"/>
        </a:p>
      </dgm:t>
    </dgm:pt>
    <dgm:pt modelId="{06E85DA5-50B1-4D28-AC9D-10A55762909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Организация и проведение мероприятий, посвященных значимым событиям российской культуры в сумме 0,4 млн.рублей</a:t>
          </a:r>
          <a:endParaRPr lang="ru-RU" sz="1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FDC7B28-0342-4255-85B7-0D0186DC4B60}" type="parTrans" cxnId="{1EFA6FB5-0F7B-4559-A301-8D462CF1A934}">
      <dgm:prSet/>
      <dgm:spPr/>
      <dgm:t>
        <a:bodyPr/>
        <a:lstStyle/>
        <a:p>
          <a:endParaRPr lang="ru-RU"/>
        </a:p>
      </dgm:t>
    </dgm:pt>
    <dgm:pt modelId="{E72759A6-F9E7-4B4C-B6E9-76F6C5132130}" type="sibTrans" cxnId="{1EFA6FB5-0F7B-4559-A301-8D462CF1A934}">
      <dgm:prSet/>
      <dgm:spPr/>
      <dgm:t>
        <a:bodyPr/>
        <a:lstStyle/>
        <a:p>
          <a:endParaRPr lang="ru-RU"/>
        </a:p>
      </dgm:t>
    </dgm:pt>
    <dgm:pt modelId="{46949971-B89E-45CB-A2CA-09143C8551F8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Межбюджетные трансферты: -«Обеспечение развития и укрепления материально-технической базы муниципальных домов культуры» в сумме 4,7 млн.рублей</a:t>
          </a:r>
          <a:endParaRPr lang="ru-RU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2A67499-2EDC-40F4-BF61-F688F2CD8C6C}" type="parTrans" cxnId="{2D91DEE9-588B-4174-87EF-960FB3FC1B07}">
      <dgm:prSet/>
      <dgm:spPr/>
      <dgm:t>
        <a:bodyPr/>
        <a:lstStyle/>
        <a:p>
          <a:endParaRPr lang="ru-RU"/>
        </a:p>
      </dgm:t>
    </dgm:pt>
    <dgm:pt modelId="{86EECC5B-3B1C-4E4A-A290-F9C9B6402769}" type="sibTrans" cxnId="{2D91DEE9-588B-4174-87EF-960FB3FC1B07}">
      <dgm:prSet/>
      <dgm:spPr/>
      <dgm:t>
        <a:bodyPr/>
        <a:lstStyle/>
        <a:p>
          <a:endParaRPr lang="ru-RU"/>
        </a:p>
      </dgm:t>
    </dgm:pt>
    <dgm:pt modelId="{E8A1ED13-DA44-43C3-A573-89ECD55077C6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«Развитие библиотечно-информационной деятельности» в сумме 4,6 млн.рублей</a:t>
          </a:r>
          <a:endParaRPr lang="ru-RU" dirty="0"/>
        </a:p>
      </dgm:t>
    </dgm:pt>
    <dgm:pt modelId="{3E052762-7511-455C-BB89-ACFBCF5967F2}" type="parTrans" cxnId="{1F444A7C-CC55-406B-BBB6-F52FCE6F9C1D}">
      <dgm:prSet/>
      <dgm:spPr/>
      <dgm:t>
        <a:bodyPr/>
        <a:lstStyle/>
        <a:p>
          <a:endParaRPr lang="ru-RU"/>
        </a:p>
      </dgm:t>
    </dgm:pt>
    <dgm:pt modelId="{DE56D857-0103-4F9A-83B1-5C070AB07C3D}" type="sibTrans" cxnId="{1F444A7C-CC55-406B-BBB6-F52FCE6F9C1D}">
      <dgm:prSet/>
      <dgm:spPr/>
      <dgm:t>
        <a:bodyPr/>
        <a:lstStyle/>
        <a:p>
          <a:endParaRPr lang="ru-RU"/>
        </a:p>
      </dgm:t>
    </dgm:pt>
    <dgm:pt modelId="{0968A490-CF8A-40AD-8EA4-9A5FF0D38B11}" type="pres">
      <dgm:prSet presAssocID="{9B7DB901-795F-412A-BE20-2B0705BA3E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89503C-C9DA-46E9-B0CA-80DCFEFF801A}" type="pres">
      <dgm:prSet presAssocID="{9B7DB901-795F-412A-BE20-2B0705BA3E84}" presName="fgShape" presStyleLbl="fgShp" presStyleIdx="0" presStyleCnt="1"/>
      <dgm:spPr/>
    </dgm:pt>
    <dgm:pt modelId="{AD4EA266-204F-473D-89CE-CBC91CF9D441}" type="pres">
      <dgm:prSet presAssocID="{9B7DB901-795F-412A-BE20-2B0705BA3E84}" presName="linComp" presStyleCnt="0"/>
      <dgm:spPr/>
    </dgm:pt>
    <dgm:pt modelId="{B69C83EA-0FFA-4FDE-A598-85651AADADF9}" type="pres">
      <dgm:prSet presAssocID="{993E96C7-7C8C-403E-887D-8146F47781EF}" presName="compNode" presStyleCnt="0"/>
      <dgm:spPr/>
    </dgm:pt>
    <dgm:pt modelId="{385D54BA-0F00-4585-B893-DBB08860F9C8}" type="pres">
      <dgm:prSet presAssocID="{993E96C7-7C8C-403E-887D-8146F47781EF}" presName="bkgdShape" presStyleLbl="node1" presStyleIdx="0" presStyleCnt="4"/>
      <dgm:spPr/>
      <dgm:t>
        <a:bodyPr/>
        <a:lstStyle/>
        <a:p>
          <a:endParaRPr lang="ru-RU"/>
        </a:p>
      </dgm:t>
    </dgm:pt>
    <dgm:pt modelId="{2CFAC471-8AA9-4F4E-8AC6-936854FAE06A}" type="pres">
      <dgm:prSet presAssocID="{993E96C7-7C8C-403E-887D-8146F47781E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1502A-FA05-45AA-88A8-A2E64F67C71E}" type="pres">
      <dgm:prSet presAssocID="{993E96C7-7C8C-403E-887D-8146F47781EF}" presName="invisiNode" presStyleLbl="node1" presStyleIdx="0" presStyleCnt="4"/>
      <dgm:spPr/>
    </dgm:pt>
    <dgm:pt modelId="{4618BE89-8179-4889-BCD9-553BBBDA4874}" type="pres">
      <dgm:prSet presAssocID="{993E96C7-7C8C-403E-887D-8146F47781EF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62C1E8-33FF-455A-A334-0E9E198A2C65}" type="pres">
      <dgm:prSet presAssocID="{2D0314A7-F6C5-4026-912A-06E97656BC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247F34-E642-4E95-8106-90B231FCC5D1}" type="pres">
      <dgm:prSet presAssocID="{06E85DA5-50B1-4D28-AC9D-10A557629091}" presName="compNode" presStyleCnt="0"/>
      <dgm:spPr/>
    </dgm:pt>
    <dgm:pt modelId="{06D04780-028F-46BF-A665-70C41A6E4293}" type="pres">
      <dgm:prSet presAssocID="{06E85DA5-50B1-4D28-AC9D-10A557629091}" presName="bkgdShape" presStyleLbl="node1" presStyleIdx="1" presStyleCnt="4"/>
      <dgm:spPr/>
      <dgm:t>
        <a:bodyPr/>
        <a:lstStyle/>
        <a:p>
          <a:endParaRPr lang="ru-RU"/>
        </a:p>
      </dgm:t>
    </dgm:pt>
    <dgm:pt modelId="{9FE883AC-7F10-4D4D-AB50-A1B119E7AC62}" type="pres">
      <dgm:prSet presAssocID="{06E85DA5-50B1-4D28-AC9D-10A55762909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84107-9358-4D6C-9A6E-0D6CEC5FE535}" type="pres">
      <dgm:prSet presAssocID="{06E85DA5-50B1-4D28-AC9D-10A557629091}" presName="invisiNode" presStyleLbl="node1" presStyleIdx="1" presStyleCnt="4"/>
      <dgm:spPr/>
    </dgm:pt>
    <dgm:pt modelId="{2B9EFA73-D9F8-4C00-B5DD-F463456AAC7E}" type="pres">
      <dgm:prSet presAssocID="{06E85DA5-50B1-4D28-AC9D-10A557629091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8660BD-DD17-4DB2-8747-036733249FF9}" type="pres">
      <dgm:prSet presAssocID="{E72759A6-F9E7-4B4C-B6E9-76F6C513213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46B92F7-915C-4F9A-B424-960E000D6469}" type="pres">
      <dgm:prSet presAssocID="{46949971-B89E-45CB-A2CA-09143C8551F8}" presName="compNode" presStyleCnt="0"/>
      <dgm:spPr/>
    </dgm:pt>
    <dgm:pt modelId="{3F7CA1D9-D5CB-4322-9380-FB5921F52954}" type="pres">
      <dgm:prSet presAssocID="{46949971-B89E-45CB-A2CA-09143C8551F8}" presName="bkgdShape" presStyleLbl="node1" presStyleIdx="2" presStyleCnt="4"/>
      <dgm:spPr/>
      <dgm:t>
        <a:bodyPr/>
        <a:lstStyle/>
        <a:p>
          <a:endParaRPr lang="ru-RU"/>
        </a:p>
      </dgm:t>
    </dgm:pt>
    <dgm:pt modelId="{5E99FF0C-5919-459D-BFE9-E09F1820F31F}" type="pres">
      <dgm:prSet presAssocID="{46949971-B89E-45CB-A2CA-09143C8551F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28A8C-A68F-42CC-B419-FA7CCB1DF44F}" type="pres">
      <dgm:prSet presAssocID="{46949971-B89E-45CB-A2CA-09143C8551F8}" presName="invisiNode" presStyleLbl="node1" presStyleIdx="2" presStyleCnt="4"/>
      <dgm:spPr/>
    </dgm:pt>
    <dgm:pt modelId="{876D3440-191D-44CC-8734-47DB2B473355}" type="pres">
      <dgm:prSet presAssocID="{46949971-B89E-45CB-A2CA-09143C8551F8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EC24E0-B465-4954-8EDC-E3215C38E165}" type="pres">
      <dgm:prSet presAssocID="{86EECC5B-3B1C-4E4A-A290-F9C9B64027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2A7A8D-89EE-4A8F-87DE-9460A84B7188}" type="pres">
      <dgm:prSet presAssocID="{E8A1ED13-DA44-43C3-A573-89ECD55077C6}" presName="compNode" presStyleCnt="0"/>
      <dgm:spPr/>
    </dgm:pt>
    <dgm:pt modelId="{6F41D201-55F4-4DC6-BD49-7EE3C7B600FF}" type="pres">
      <dgm:prSet presAssocID="{E8A1ED13-DA44-43C3-A573-89ECD55077C6}" presName="bkgdShape" presStyleLbl="node1" presStyleIdx="3" presStyleCnt="4"/>
      <dgm:spPr/>
      <dgm:t>
        <a:bodyPr/>
        <a:lstStyle/>
        <a:p>
          <a:endParaRPr lang="ru-RU"/>
        </a:p>
      </dgm:t>
    </dgm:pt>
    <dgm:pt modelId="{86957BBF-9B26-4994-ABC6-CA468BF3D66B}" type="pres">
      <dgm:prSet presAssocID="{E8A1ED13-DA44-43C3-A573-89ECD55077C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66830-5270-4521-BF78-41FB725A3CCC}" type="pres">
      <dgm:prSet presAssocID="{E8A1ED13-DA44-43C3-A573-89ECD55077C6}" presName="invisiNode" presStyleLbl="node1" presStyleIdx="3" presStyleCnt="4"/>
      <dgm:spPr/>
    </dgm:pt>
    <dgm:pt modelId="{E14F5CE5-9E00-42E9-9EB5-BE25E2081691}" type="pres">
      <dgm:prSet presAssocID="{E8A1ED13-DA44-43C3-A573-89ECD55077C6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4F7F804-8DBB-4A2C-9CB8-C9B8ED32EA63}" type="presOf" srcId="{993E96C7-7C8C-403E-887D-8146F47781EF}" destId="{2CFAC471-8AA9-4F4E-8AC6-936854FAE06A}" srcOrd="1" destOrd="0" presId="urn:microsoft.com/office/officeart/2005/8/layout/hList7"/>
    <dgm:cxn modelId="{7917145C-5069-473B-991D-6667880EDA9F}" type="presOf" srcId="{E8A1ED13-DA44-43C3-A573-89ECD55077C6}" destId="{6F41D201-55F4-4DC6-BD49-7EE3C7B600FF}" srcOrd="0" destOrd="0" presId="urn:microsoft.com/office/officeart/2005/8/layout/hList7"/>
    <dgm:cxn modelId="{6D3B47C7-9D6B-4007-B762-44CDC188F8A0}" type="presOf" srcId="{993E96C7-7C8C-403E-887D-8146F47781EF}" destId="{385D54BA-0F00-4585-B893-DBB08860F9C8}" srcOrd="0" destOrd="0" presId="urn:microsoft.com/office/officeart/2005/8/layout/hList7"/>
    <dgm:cxn modelId="{28E251A7-D000-4C9B-B8D2-E6C16322764F}" type="presOf" srcId="{2D0314A7-F6C5-4026-912A-06E97656BC6F}" destId="{7662C1E8-33FF-455A-A334-0E9E198A2C65}" srcOrd="0" destOrd="0" presId="urn:microsoft.com/office/officeart/2005/8/layout/hList7"/>
    <dgm:cxn modelId="{6D192222-BD3C-4329-B9AC-30A7E96F1399}" type="presOf" srcId="{46949971-B89E-45CB-A2CA-09143C8551F8}" destId="{5E99FF0C-5919-459D-BFE9-E09F1820F31F}" srcOrd="1" destOrd="0" presId="urn:microsoft.com/office/officeart/2005/8/layout/hList7"/>
    <dgm:cxn modelId="{D7E8D5DA-25C8-4022-A984-7ACFF0FD56AF}" type="presOf" srcId="{46949971-B89E-45CB-A2CA-09143C8551F8}" destId="{3F7CA1D9-D5CB-4322-9380-FB5921F52954}" srcOrd="0" destOrd="0" presId="urn:microsoft.com/office/officeart/2005/8/layout/hList7"/>
    <dgm:cxn modelId="{C359C258-997E-48EE-8AF1-FBD7A693EB6D}" type="presOf" srcId="{E8A1ED13-DA44-43C3-A573-89ECD55077C6}" destId="{86957BBF-9B26-4994-ABC6-CA468BF3D66B}" srcOrd="1" destOrd="0" presId="urn:microsoft.com/office/officeart/2005/8/layout/hList7"/>
    <dgm:cxn modelId="{7EA0FCCD-22D8-49E4-9652-C0739903BEFA}" type="presOf" srcId="{9B7DB901-795F-412A-BE20-2B0705BA3E84}" destId="{0968A490-CF8A-40AD-8EA4-9A5FF0D38B11}" srcOrd="0" destOrd="0" presId="urn:microsoft.com/office/officeart/2005/8/layout/hList7"/>
    <dgm:cxn modelId="{1EFA6FB5-0F7B-4559-A301-8D462CF1A934}" srcId="{9B7DB901-795F-412A-BE20-2B0705BA3E84}" destId="{06E85DA5-50B1-4D28-AC9D-10A557629091}" srcOrd="1" destOrd="0" parTransId="{5FDC7B28-0342-4255-85B7-0D0186DC4B60}" sibTransId="{E72759A6-F9E7-4B4C-B6E9-76F6C5132130}"/>
    <dgm:cxn modelId="{248AE362-1825-42D0-96F4-2B89766FCECA}" srcId="{9B7DB901-795F-412A-BE20-2B0705BA3E84}" destId="{993E96C7-7C8C-403E-887D-8146F47781EF}" srcOrd="0" destOrd="0" parTransId="{7EB098CF-D19A-4574-8FB8-154DFC8E269F}" sibTransId="{2D0314A7-F6C5-4026-912A-06E97656BC6F}"/>
    <dgm:cxn modelId="{1F444A7C-CC55-406B-BBB6-F52FCE6F9C1D}" srcId="{9B7DB901-795F-412A-BE20-2B0705BA3E84}" destId="{E8A1ED13-DA44-43C3-A573-89ECD55077C6}" srcOrd="3" destOrd="0" parTransId="{3E052762-7511-455C-BB89-ACFBCF5967F2}" sibTransId="{DE56D857-0103-4F9A-83B1-5C070AB07C3D}"/>
    <dgm:cxn modelId="{A4720953-96D7-4F29-AAE6-A4BD4F50BD82}" type="presOf" srcId="{86EECC5B-3B1C-4E4A-A290-F9C9B6402769}" destId="{21EC24E0-B465-4954-8EDC-E3215C38E165}" srcOrd="0" destOrd="0" presId="urn:microsoft.com/office/officeart/2005/8/layout/hList7"/>
    <dgm:cxn modelId="{775B4C4F-37F1-455C-8023-993408840F38}" type="presOf" srcId="{06E85DA5-50B1-4D28-AC9D-10A557629091}" destId="{06D04780-028F-46BF-A665-70C41A6E4293}" srcOrd="0" destOrd="0" presId="urn:microsoft.com/office/officeart/2005/8/layout/hList7"/>
    <dgm:cxn modelId="{79B02E0E-6138-4BAD-AC95-EEC62A9E210F}" type="presOf" srcId="{E72759A6-F9E7-4B4C-B6E9-76F6C5132130}" destId="{2E8660BD-DD17-4DB2-8747-036733249FF9}" srcOrd="0" destOrd="0" presId="urn:microsoft.com/office/officeart/2005/8/layout/hList7"/>
    <dgm:cxn modelId="{06F97B1B-9320-4BE3-97FC-45D8E92C6223}" type="presOf" srcId="{06E85DA5-50B1-4D28-AC9D-10A557629091}" destId="{9FE883AC-7F10-4D4D-AB50-A1B119E7AC62}" srcOrd="1" destOrd="0" presId="urn:microsoft.com/office/officeart/2005/8/layout/hList7"/>
    <dgm:cxn modelId="{2D91DEE9-588B-4174-87EF-960FB3FC1B07}" srcId="{9B7DB901-795F-412A-BE20-2B0705BA3E84}" destId="{46949971-B89E-45CB-A2CA-09143C8551F8}" srcOrd="2" destOrd="0" parTransId="{92A67499-2EDC-40F4-BF61-F688F2CD8C6C}" sibTransId="{86EECC5B-3B1C-4E4A-A290-F9C9B6402769}"/>
    <dgm:cxn modelId="{1EE63E91-6F1A-433D-B242-ABFE249C91B6}" type="presParOf" srcId="{0968A490-CF8A-40AD-8EA4-9A5FF0D38B11}" destId="{0389503C-C9DA-46E9-B0CA-80DCFEFF801A}" srcOrd="0" destOrd="0" presId="urn:microsoft.com/office/officeart/2005/8/layout/hList7"/>
    <dgm:cxn modelId="{AF954B7E-C12D-42B8-AF44-3AF143BD6E3B}" type="presParOf" srcId="{0968A490-CF8A-40AD-8EA4-9A5FF0D38B11}" destId="{AD4EA266-204F-473D-89CE-CBC91CF9D441}" srcOrd="1" destOrd="0" presId="urn:microsoft.com/office/officeart/2005/8/layout/hList7"/>
    <dgm:cxn modelId="{5D03F41D-3C94-410C-A1A3-9B19EF1AF9DD}" type="presParOf" srcId="{AD4EA266-204F-473D-89CE-CBC91CF9D441}" destId="{B69C83EA-0FFA-4FDE-A598-85651AADADF9}" srcOrd="0" destOrd="0" presId="urn:microsoft.com/office/officeart/2005/8/layout/hList7"/>
    <dgm:cxn modelId="{A9ADAE73-AB04-4449-A75B-35FBCD415FFE}" type="presParOf" srcId="{B69C83EA-0FFA-4FDE-A598-85651AADADF9}" destId="{385D54BA-0F00-4585-B893-DBB08860F9C8}" srcOrd="0" destOrd="0" presId="urn:microsoft.com/office/officeart/2005/8/layout/hList7"/>
    <dgm:cxn modelId="{F7A43D6E-F297-4FF1-BCE5-217FA0F96654}" type="presParOf" srcId="{B69C83EA-0FFA-4FDE-A598-85651AADADF9}" destId="{2CFAC471-8AA9-4F4E-8AC6-936854FAE06A}" srcOrd="1" destOrd="0" presId="urn:microsoft.com/office/officeart/2005/8/layout/hList7"/>
    <dgm:cxn modelId="{629787D3-299B-4387-807E-AF00B582D6B1}" type="presParOf" srcId="{B69C83EA-0FFA-4FDE-A598-85651AADADF9}" destId="{7EC1502A-FA05-45AA-88A8-A2E64F67C71E}" srcOrd="2" destOrd="0" presId="urn:microsoft.com/office/officeart/2005/8/layout/hList7"/>
    <dgm:cxn modelId="{8B1D6F29-AB1F-4AAD-AAB6-6DC164CCB728}" type="presParOf" srcId="{B69C83EA-0FFA-4FDE-A598-85651AADADF9}" destId="{4618BE89-8179-4889-BCD9-553BBBDA4874}" srcOrd="3" destOrd="0" presId="urn:microsoft.com/office/officeart/2005/8/layout/hList7"/>
    <dgm:cxn modelId="{FDADD73D-E2DB-4860-9C95-CEE3F33CB389}" type="presParOf" srcId="{AD4EA266-204F-473D-89CE-CBC91CF9D441}" destId="{7662C1E8-33FF-455A-A334-0E9E198A2C65}" srcOrd="1" destOrd="0" presId="urn:microsoft.com/office/officeart/2005/8/layout/hList7"/>
    <dgm:cxn modelId="{AAC7E3E8-FBFF-4768-AA18-D694DC735D23}" type="presParOf" srcId="{AD4EA266-204F-473D-89CE-CBC91CF9D441}" destId="{F6247F34-E642-4E95-8106-90B231FCC5D1}" srcOrd="2" destOrd="0" presId="urn:microsoft.com/office/officeart/2005/8/layout/hList7"/>
    <dgm:cxn modelId="{FEE19704-9DB4-4EED-928D-B9131C438DE6}" type="presParOf" srcId="{F6247F34-E642-4E95-8106-90B231FCC5D1}" destId="{06D04780-028F-46BF-A665-70C41A6E4293}" srcOrd="0" destOrd="0" presId="urn:microsoft.com/office/officeart/2005/8/layout/hList7"/>
    <dgm:cxn modelId="{0BD962F3-6C23-4ECF-88C5-AC3D9C0F5361}" type="presParOf" srcId="{F6247F34-E642-4E95-8106-90B231FCC5D1}" destId="{9FE883AC-7F10-4D4D-AB50-A1B119E7AC62}" srcOrd="1" destOrd="0" presId="urn:microsoft.com/office/officeart/2005/8/layout/hList7"/>
    <dgm:cxn modelId="{0954E92E-414A-46AC-A40A-6A2AD31A0792}" type="presParOf" srcId="{F6247F34-E642-4E95-8106-90B231FCC5D1}" destId="{3C684107-9358-4D6C-9A6E-0D6CEC5FE535}" srcOrd="2" destOrd="0" presId="urn:microsoft.com/office/officeart/2005/8/layout/hList7"/>
    <dgm:cxn modelId="{788A4E27-850B-4451-A359-F96E22FF6ADB}" type="presParOf" srcId="{F6247F34-E642-4E95-8106-90B231FCC5D1}" destId="{2B9EFA73-D9F8-4C00-B5DD-F463456AAC7E}" srcOrd="3" destOrd="0" presId="urn:microsoft.com/office/officeart/2005/8/layout/hList7"/>
    <dgm:cxn modelId="{B2C65A5E-2A33-465A-A14F-A605A7FE8CF1}" type="presParOf" srcId="{AD4EA266-204F-473D-89CE-CBC91CF9D441}" destId="{2E8660BD-DD17-4DB2-8747-036733249FF9}" srcOrd="3" destOrd="0" presId="urn:microsoft.com/office/officeart/2005/8/layout/hList7"/>
    <dgm:cxn modelId="{DF217802-E86B-44F3-A798-274ACED2083A}" type="presParOf" srcId="{AD4EA266-204F-473D-89CE-CBC91CF9D441}" destId="{246B92F7-915C-4F9A-B424-960E000D6469}" srcOrd="4" destOrd="0" presId="urn:microsoft.com/office/officeart/2005/8/layout/hList7"/>
    <dgm:cxn modelId="{C5C1BD0E-87E9-46CF-B144-0EA3D8C067E9}" type="presParOf" srcId="{246B92F7-915C-4F9A-B424-960E000D6469}" destId="{3F7CA1D9-D5CB-4322-9380-FB5921F52954}" srcOrd="0" destOrd="0" presId="urn:microsoft.com/office/officeart/2005/8/layout/hList7"/>
    <dgm:cxn modelId="{9397D8C8-4298-4B4E-B579-C8F56C8DCD6E}" type="presParOf" srcId="{246B92F7-915C-4F9A-B424-960E000D6469}" destId="{5E99FF0C-5919-459D-BFE9-E09F1820F31F}" srcOrd="1" destOrd="0" presId="urn:microsoft.com/office/officeart/2005/8/layout/hList7"/>
    <dgm:cxn modelId="{90F66C37-985A-4C41-8086-53D1B7CD1378}" type="presParOf" srcId="{246B92F7-915C-4F9A-B424-960E000D6469}" destId="{4EC28A8C-A68F-42CC-B419-FA7CCB1DF44F}" srcOrd="2" destOrd="0" presId="urn:microsoft.com/office/officeart/2005/8/layout/hList7"/>
    <dgm:cxn modelId="{00F13152-FFE8-41D1-AF24-7E8857D67C6D}" type="presParOf" srcId="{246B92F7-915C-4F9A-B424-960E000D6469}" destId="{876D3440-191D-44CC-8734-47DB2B473355}" srcOrd="3" destOrd="0" presId="urn:microsoft.com/office/officeart/2005/8/layout/hList7"/>
    <dgm:cxn modelId="{39411A64-D095-44FE-BC2C-5B7C8AE5213C}" type="presParOf" srcId="{AD4EA266-204F-473D-89CE-CBC91CF9D441}" destId="{21EC24E0-B465-4954-8EDC-E3215C38E165}" srcOrd="5" destOrd="0" presId="urn:microsoft.com/office/officeart/2005/8/layout/hList7"/>
    <dgm:cxn modelId="{39CFE87C-88FE-4B4A-B08D-215055EC960A}" type="presParOf" srcId="{AD4EA266-204F-473D-89CE-CBC91CF9D441}" destId="{DA2A7A8D-89EE-4A8F-87DE-9460A84B7188}" srcOrd="6" destOrd="0" presId="urn:microsoft.com/office/officeart/2005/8/layout/hList7"/>
    <dgm:cxn modelId="{68B18DBC-D78B-4487-9891-79A24068DFFC}" type="presParOf" srcId="{DA2A7A8D-89EE-4A8F-87DE-9460A84B7188}" destId="{6F41D201-55F4-4DC6-BD49-7EE3C7B600FF}" srcOrd="0" destOrd="0" presId="urn:microsoft.com/office/officeart/2005/8/layout/hList7"/>
    <dgm:cxn modelId="{154346A9-CF12-40DE-BA9C-7B647E8DF793}" type="presParOf" srcId="{DA2A7A8D-89EE-4A8F-87DE-9460A84B7188}" destId="{86957BBF-9B26-4994-ABC6-CA468BF3D66B}" srcOrd="1" destOrd="0" presId="urn:microsoft.com/office/officeart/2005/8/layout/hList7"/>
    <dgm:cxn modelId="{8DF940AE-EBC6-4C12-A1F5-2CBAF74633C6}" type="presParOf" srcId="{DA2A7A8D-89EE-4A8F-87DE-9460A84B7188}" destId="{EDE66830-5270-4521-BF78-41FB725A3CCC}" srcOrd="2" destOrd="0" presId="urn:microsoft.com/office/officeart/2005/8/layout/hList7"/>
    <dgm:cxn modelId="{E50E2FEB-15DB-4A75-B044-55AA19AF7AAA}" type="presParOf" srcId="{DA2A7A8D-89EE-4A8F-87DE-9460A84B7188}" destId="{E14F5CE5-9E00-42E9-9EB5-BE25E208169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4471D4-BEAA-4D92-A87E-5A89AD17F0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823845-7B6B-4DFC-A221-453196FAB64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Мероприятия в сфере повышения безопасности дорожного движения в сумме 0,01 млн.рублей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2B05E71-3B30-46FD-911D-05A9AB2031B4}" type="parTrans" cxnId="{E38BD649-F0AB-4F05-8C02-5569DC9C2C8A}">
      <dgm:prSet/>
      <dgm:spPr/>
      <dgm:t>
        <a:bodyPr/>
        <a:lstStyle/>
        <a:p>
          <a:endParaRPr lang="ru-RU"/>
        </a:p>
      </dgm:t>
    </dgm:pt>
    <dgm:pt modelId="{FE157065-5427-4CCD-9BF5-07FF1D7A92E8}" type="sibTrans" cxnId="{E38BD649-F0AB-4F05-8C02-5569DC9C2C8A}">
      <dgm:prSet/>
      <dgm:spPr/>
      <dgm:t>
        <a:bodyPr/>
        <a:lstStyle/>
        <a:p>
          <a:endParaRPr lang="ru-RU"/>
        </a:p>
      </dgm:t>
    </dgm:pt>
    <dgm:pt modelId="{1A0C4BB6-A764-4484-B787-F3A206BEAAF0}" type="pres">
      <dgm:prSet presAssocID="{AE4471D4-BEAA-4D92-A87E-5A89AD17F0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7C7AC-F998-4B68-865F-81858F7FADEB}" type="pres">
      <dgm:prSet presAssocID="{DD823845-7B6B-4DFC-A221-453196FAB64B}" presName="composite" presStyleCnt="0"/>
      <dgm:spPr/>
    </dgm:pt>
    <dgm:pt modelId="{02432F83-301A-4C05-A073-8F441D2B3ECE}" type="pres">
      <dgm:prSet presAssocID="{DD823845-7B6B-4DFC-A221-453196FAB64B}" presName="parTx" presStyleLbl="alignNode1" presStyleIdx="0" presStyleCnt="1" custLinFactNeighborX="7336" custLinFactNeighborY="2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00FE7-8B74-46F1-9927-DAF1EC224A62}" type="pres">
      <dgm:prSet presAssocID="{DD823845-7B6B-4DFC-A221-453196FAB64B}" presName="desTx" presStyleLbl="alignAccFollowNode1" presStyleIdx="0" presStyleCnt="1" custScaleY="12894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B4B80B-222C-4DA9-8F55-4A4F65FBBD3F}" type="presOf" srcId="{AE4471D4-BEAA-4D92-A87E-5A89AD17F034}" destId="{1A0C4BB6-A764-4484-B787-F3A206BEAAF0}" srcOrd="0" destOrd="0" presId="urn:microsoft.com/office/officeart/2005/8/layout/hList1"/>
    <dgm:cxn modelId="{E9591CC0-17B0-4E03-8373-62018E2715AB}" type="presOf" srcId="{DD823845-7B6B-4DFC-A221-453196FAB64B}" destId="{02432F83-301A-4C05-A073-8F441D2B3ECE}" srcOrd="0" destOrd="0" presId="urn:microsoft.com/office/officeart/2005/8/layout/hList1"/>
    <dgm:cxn modelId="{E38BD649-F0AB-4F05-8C02-5569DC9C2C8A}" srcId="{AE4471D4-BEAA-4D92-A87E-5A89AD17F034}" destId="{DD823845-7B6B-4DFC-A221-453196FAB64B}" srcOrd="0" destOrd="0" parTransId="{32B05E71-3B30-46FD-911D-05A9AB2031B4}" sibTransId="{FE157065-5427-4CCD-9BF5-07FF1D7A92E8}"/>
    <dgm:cxn modelId="{629A3C6D-08B6-4504-B3C4-072E57C50936}" type="presParOf" srcId="{1A0C4BB6-A764-4484-B787-F3A206BEAAF0}" destId="{49B7C7AC-F998-4B68-865F-81858F7FADEB}" srcOrd="0" destOrd="0" presId="urn:microsoft.com/office/officeart/2005/8/layout/hList1"/>
    <dgm:cxn modelId="{3498E574-4172-47E8-808F-A54E0EF175D2}" type="presParOf" srcId="{49B7C7AC-F998-4B68-865F-81858F7FADEB}" destId="{02432F83-301A-4C05-A073-8F441D2B3ECE}" srcOrd="0" destOrd="0" presId="urn:microsoft.com/office/officeart/2005/8/layout/hList1"/>
    <dgm:cxn modelId="{81862702-75DF-412B-9680-405E7A5072C4}" type="presParOf" srcId="{49B7C7AC-F998-4B68-865F-81858F7FADEB}" destId="{AB900FE7-8B74-46F1-9927-DAF1EC224A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A10E26-180E-4F8B-A120-18C4627211A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5AB4EE4-7D93-4ED5-A230-CA67C55AE6A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Исполнено всего на сумму 22,8 млн.рублей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DCF513-732F-4D21-86F7-3C4089579EFD}" type="parTrans" cxnId="{2C76AD1C-3B60-46E3-920A-DBF1560C4ADB}">
      <dgm:prSet/>
      <dgm:spPr/>
      <dgm:t>
        <a:bodyPr/>
        <a:lstStyle/>
        <a:p>
          <a:endParaRPr lang="ru-RU"/>
        </a:p>
      </dgm:t>
    </dgm:pt>
    <dgm:pt modelId="{128D6F4A-EE92-4469-9873-454FC6C95259}" type="sibTrans" cxnId="{2C76AD1C-3B60-46E3-920A-DBF1560C4ADB}">
      <dgm:prSet/>
      <dgm:spPr/>
      <dgm:t>
        <a:bodyPr/>
        <a:lstStyle/>
        <a:p>
          <a:endParaRPr lang="ru-RU"/>
        </a:p>
      </dgm:t>
    </dgm:pt>
    <dgm:pt modelId="{5733B1A8-286B-42A2-BA3C-D595C49438D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Устойчивое развитие сельской территории Новохоперского муниципального района на 2014-2017 и на период до 2021 года на сумму 1,3 млн.рублей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75E23D3-C455-426F-AAC4-AD1545D1E53C}" type="parTrans" cxnId="{218E98C3-91E2-4A4B-829D-11E583596201}">
      <dgm:prSet/>
      <dgm:spPr/>
      <dgm:t>
        <a:bodyPr/>
        <a:lstStyle/>
        <a:p>
          <a:endParaRPr lang="ru-RU"/>
        </a:p>
      </dgm:t>
    </dgm:pt>
    <dgm:pt modelId="{25E548FA-3828-4618-9FC6-D03A8558093B}" type="sibTrans" cxnId="{218E98C3-91E2-4A4B-829D-11E583596201}">
      <dgm:prSet/>
      <dgm:spPr/>
      <dgm:t>
        <a:bodyPr/>
        <a:lstStyle/>
        <a:p>
          <a:endParaRPr lang="ru-RU"/>
        </a:p>
      </dgm:t>
    </dgm:pt>
    <dgm:pt modelId="{C0962453-AA3C-46E7-B6D9-872883372B6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Организация и проведение мероприятий, осуществляемые в части сельского хозяйства на сумму 0,06 млн.рублей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31ACD4-0E5E-4CAC-8903-1195DBD05991}" type="sibTrans" cxnId="{E45C8EE5-9257-4731-A637-C25D805C5783}">
      <dgm:prSet/>
      <dgm:spPr/>
      <dgm:t>
        <a:bodyPr/>
        <a:lstStyle/>
        <a:p>
          <a:endParaRPr lang="ru-RU"/>
        </a:p>
      </dgm:t>
    </dgm:pt>
    <dgm:pt modelId="{344778F1-3354-4D34-A835-61ABD1170E7E}" type="parTrans" cxnId="{E45C8EE5-9257-4731-A637-C25D805C5783}">
      <dgm:prSet/>
      <dgm:spPr/>
      <dgm:t>
        <a:bodyPr/>
        <a:lstStyle/>
        <a:p>
          <a:endParaRPr lang="ru-RU"/>
        </a:p>
      </dgm:t>
    </dgm:pt>
    <dgm:pt modelId="{AA599093-8E8B-46B3-94B2-3962241716F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Улучшение жилищных условий граждан, проживающих в сельской местности, в том числе молодых семей и молодых специалистов, проживающих и работающих на селе на сумму 1,13млн.рублей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54E9E3D-FAD5-463F-ABD2-6D68BA26250D}" type="parTrans" cxnId="{0205F914-38F0-4100-9B2C-F55421B8660D}">
      <dgm:prSet/>
      <dgm:spPr/>
      <dgm:t>
        <a:bodyPr/>
        <a:lstStyle/>
        <a:p>
          <a:endParaRPr lang="ru-RU"/>
        </a:p>
      </dgm:t>
    </dgm:pt>
    <dgm:pt modelId="{F12F1186-6604-4180-B634-F3A780D67DC0}" type="sibTrans" cxnId="{0205F914-38F0-4100-9B2C-F55421B8660D}">
      <dgm:prSet/>
      <dgm:spPr/>
      <dgm:t>
        <a:bodyPr/>
        <a:lstStyle/>
        <a:p>
          <a:endParaRPr lang="ru-RU"/>
        </a:p>
      </dgm:t>
    </dgm:pt>
    <dgm:pt modelId="{7773D279-9809-45AC-98FE-3BEA46E956C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Основное мероприятие «Оказание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сельхозтоваропроизводителям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 ЛПХ консультационной помощи и предоставление информации по вопросам ведения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сельхоз-производства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и другим вопросам, связанным с производством и реализацией сельскохозяйственной продукции» на сумму 21,4 млн.рублей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B06299C-7D1C-4B45-ADF4-4BEEC4798628}" type="parTrans" cxnId="{F400FBEB-50D4-4EF6-A1C5-E971F2537B69}">
      <dgm:prSet/>
      <dgm:spPr/>
      <dgm:t>
        <a:bodyPr/>
        <a:lstStyle/>
        <a:p>
          <a:endParaRPr lang="ru-RU"/>
        </a:p>
      </dgm:t>
    </dgm:pt>
    <dgm:pt modelId="{84CCD5EC-CC4C-48A3-813F-267768C9D0E1}" type="sibTrans" cxnId="{F400FBEB-50D4-4EF6-A1C5-E971F2537B69}">
      <dgm:prSet/>
      <dgm:spPr/>
      <dgm:t>
        <a:bodyPr/>
        <a:lstStyle/>
        <a:p>
          <a:endParaRPr lang="ru-RU"/>
        </a:p>
      </dgm:t>
    </dgm:pt>
    <dgm:pt modelId="{8A9CB054-3383-45A0-9695-935C4C362081}" type="pres">
      <dgm:prSet presAssocID="{F0A10E26-180E-4F8B-A120-18C4627211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CCA172-4515-4097-B67D-1BCDAD442CB5}" type="pres">
      <dgm:prSet presAssocID="{B5AB4EE4-7D93-4ED5-A230-CA67C55AE6A5}" presName="hierRoot1" presStyleCnt="0"/>
      <dgm:spPr/>
    </dgm:pt>
    <dgm:pt modelId="{952D6945-5CF9-4780-865B-70A606093724}" type="pres">
      <dgm:prSet presAssocID="{B5AB4EE4-7D93-4ED5-A230-CA67C55AE6A5}" presName="composite" presStyleCnt="0"/>
      <dgm:spPr/>
    </dgm:pt>
    <dgm:pt modelId="{5EDBBDF6-D275-4EE7-A7A7-C287CA57956C}" type="pres">
      <dgm:prSet presAssocID="{B5AB4EE4-7D93-4ED5-A230-CA67C55AE6A5}" presName="background" presStyleLbl="node0" presStyleIdx="0" presStyleCnt="1"/>
      <dgm:spPr/>
    </dgm:pt>
    <dgm:pt modelId="{3F566257-8C15-4996-A14A-6D5FF187A0BD}" type="pres">
      <dgm:prSet presAssocID="{B5AB4EE4-7D93-4ED5-A230-CA67C55AE6A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234543-6AB4-4FD4-810C-BDD4E98DF2FD}" type="pres">
      <dgm:prSet presAssocID="{B5AB4EE4-7D93-4ED5-A230-CA67C55AE6A5}" presName="hierChild2" presStyleCnt="0"/>
      <dgm:spPr/>
    </dgm:pt>
    <dgm:pt modelId="{828E7A7A-7AD8-4E60-9977-387B3392B1B1}" type="pres">
      <dgm:prSet presAssocID="{875E23D3-C455-426F-AAC4-AD1545D1E53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73CEA50-765C-4C16-86E7-C7E9C673C2FE}" type="pres">
      <dgm:prSet presAssocID="{5733B1A8-286B-42A2-BA3C-D595C49438DE}" presName="hierRoot2" presStyleCnt="0"/>
      <dgm:spPr/>
    </dgm:pt>
    <dgm:pt modelId="{26D7D821-F1B9-4B99-8997-7DC7527A8B1A}" type="pres">
      <dgm:prSet presAssocID="{5733B1A8-286B-42A2-BA3C-D595C49438DE}" presName="composite2" presStyleCnt="0"/>
      <dgm:spPr/>
    </dgm:pt>
    <dgm:pt modelId="{DAB5E2F3-9C74-4921-BF9C-5AF3AC0CB17A}" type="pres">
      <dgm:prSet presAssocID="{5733B1A8-286B-42A2-BA3C-D595C49438DE}" presName="background2" presStyleLbl="node2" presStyleIdx="0" presStyleCnt="3"/>
      <dgm:spPr/>
    </dgm:pt>
    <dgm:pt modelId="{860FAABF-97E6-4300-BEE3-FDA1FAD64C02}" type="pres">
      <dgm:prSet presAssocID="{5733B1A8-286B-42A2-BA3C-D595C49438D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ED5FFC-8203-4694-9A5E-BB6F707E21E2}" type="pres">
      <dgm:prSet presAssocID="{5733B1A8-286B-42A2-BA3C-D595C49438DE}" presName="hierChild3" presStyleCnt="0"/>
      <dgm:spPr/>
    </dgm:pt>
    <dgm:pt modelId="{30271B6F-97B6-41E7-A9CB-59BB71C0A441}" type="pres">
      <dgm:prSet presAssocID="{B54E9E3D-FAD5-463F-ABD2-6D68BA26250D}" presName="Name17" presStyleLbl="parChTrans1D3" presStyleIdx="0" presStyleCnt="1"/>
      <dgm:spPr/>
      <dgm:t>
        <a:bodyPr/>
        <a:lstStyle/>
        <a:p>
          <a:endParaRPr lang="ru-RU"/>
        </a:p>
      </dgm:t>
    </dgm:pt>
    <dgm:pt modelId="{0CD14E5B-F80B-4517-A39D-080B5265E12F}" type="pres">
      <dgm:prSet presAssocID="{AA599093-8E8B-46B3-94B2-3962241716FD}" presName="hierRoot3" presStyleCnt="0"/>
      <dgm:spPr/>
    </dgm:pt>
    <dgm:pt modelId="{4BBA6E1D-BF4C-4048-BB56-AA3E50B22C3C}" type="pres">
      <dgm:prSet presAssocID="{AA599093-8E8B-46B3-94B2-3962241716FD}" presName="composite3" presStyleCnt="0"/>
      <dgm:spPr/>
    </dgm:pt>
    <dgm:pt modelId="{A1933A8A-3D74-4410-A12A-672B4CA3763A}" type="pres">
      <dgm:prSet presAssocID="{AA599093-8E8B-46B3-94B2-3962241716FD}" presName="background3" presStyleLbl="node3" presStyleIdx="0" presStyleCnt="1"/>
      <dgm:spPr/>
    </dgm:pt>
    <dgm:pt modelId="{8F09D423-92B3-4CD7-A513-2E435B719A13}" type="pres">
      <dgm:prSet presAssocID="{AA599093-8E8B-46B3-94B2-3962241716FD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C3F38A-B253-42A8-8BCF-8B75AD389EE1}" type="pres">
      <dgm:prSet presAssocID="{AA599093-8E8B-46B3-94B2-3962241716FD}" presName="hierChild4" presStyleCnt="0"/>
      <dgm:spPr/>
    </dgm:pt>
    <dgm:pt modelId="{A7574748-1AC8-4D2E-9C5F-057CD2FAFB10}" type="pres">
      <dgm:prSet presAssocID="{344778F1-3354-4D34-A835-61ABD1170E7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DFD3B0D-4F8D-417E-B808-5FB0555B6E62}" type="pres">
      <dgm:prSet presAssocID="{C0962453-AA3C-46E7-B6D9-872883372B60}" presName="hierRoot2" presStyleCnt="0"/>
      <dgm:spPr/>
    </dgm:pt>
    <dgm:pt modelId="{E691991E-0B44-477D-9BF3-6C9175B3F001}" type="pres">
      <dgm:prSet presAssocID="{C0962453-AA3C-46E7-B6D9-872883372B60}" presName="composite2" presStyleCnt="0"/>
      <dgm:spPr/>
    </dgm:pt>
    <dgm:pt modelId="{2D851A7A-4B80-469B-A2F7-F8B0B7232B03}" type="pres">
      <dgm:prSet presAssocID="{C0962453-AA3C-46E7-B6D9-872883372B60}" presName="background2" presStyleLbl="node2" presStyleIdx="1" presStyleCnt="3"/>
      <dgm:spPr/>
    </dgm:pt>
    <dgm:pt modelId="{0930B418-4126-4312-A614-EC0CB86303DF}" type="pres">
      <dgm:prSet presAssocID="{C0962453-AA3C-46E7-B6D9-872883372B6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D7FFF1-9FCA-40F0-B228-4021FB01796A}" type="pres">
      <dgm:prSet presAssocID="{C0962453-AA3C-46E7-B6D9-872883372B60}" presName="hierChild3" presStyleCnt="0"/>
      <dgm:spPr/>
    </dgm:pt>
    <dgm:pt modelId="{AB0C14A1-B021-470E-BB90-3E410645783A}" type="pres">
      <dgm:prSet presAssocID="{2B06299C-7D1C-4B45-ADF4-4BEEC479862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A8FA22D-90E9-4518-8161-4A13FA316EEE}" type="pres">
      <dgm:prSet presAssocID="{7773D279-9809-45AC-98FE-3BEA46E956C4}" presName="hierRoot2" presStyleCnt="0"/>
      <dgm:spPr/>
    </dgm:pt>
    <dgm:pt modelId="{C07D44E8-350B-4654-9B15-A5CE2A3BE999}" type="pres">
      <dgm:prSet presAssocID="{7773D279-9809-45AC-98FE-3BEA46E956C4}" presName="composite2" presStyleCnt="0"/>
      <dgm:spPr/>
    </dgm:pt>
    <dgm:pt modelId="{9D14721A-1530-4180-829B-3895802C823F}" type="pres">
      <dgm:prSet presAssocID="{7773D279-9809-45AC-98FE-3BEA46E956C4}" presName="background2" presStyleLbl="node2" presStyleIdx="2" presStyleCnt="3"/>
      <dgm:spPr/>
    </dgm:pt>
    <dgm:pt modelId="{03128718-00E2-42C0-910A-3EFCE4C878A8}" type="pres">
      <dgm:prSet presAssocID="{7773D279-9809-45AC-98FE-3BEA46E956C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1169A-C001-44D8-A62D-FB9C49E493AD}" type="pres">
      <dgm:prSet presAssocID="{7773D279-9809-45AC-98FE-3BEA46E956C4}" presName="hierChild3" presStyleCnt="0"/>
      <dgm:spPr/>
    </dgm:pt>
  </dgm:ptLst>
  <dgm:cxnLst>
    <dgm:cxn modelId="{E45C8EE5-9257-4731-A637-C25D805C5783}" srcId="{B5AB4EE4-7D93-4ED5-A230-CA67C55AE6A5}" destId="{C0962453-AA3C-46E7-B6D9-872883372B60}" srcOrd="1" destOrd="0" parTransId="{344778F1-3354-4D34-A835-61ABD1170E7E}" sibTransId="{AB31ACD4-0E5E-4CAC-8903-1195DBD05991}"/>
    <dgm:cxn modelId="{13FBB355-2399-4B00-B3F9-497ECC0EABD0}" type="presOf" srcId="{F0A10E26-180E-4F8B-A120-18C4627211A5}" destId="{8A9CB054-3383-45A0-9695-935C4C362081}" srcOrd="0" destOrd="0" presId="urn:microsoft.com/office/officeart/2005/8/layout/hierarchy1"/>
    <dgm:cxn modelId="{218E98C3-91E2-4A4B-829D-11E583596201}" srcId="{B5AB4EE4-7D93-4ED5-A230-CA67C55AE6A5}" destId="{5733B1A8-286B-42A2-BA3C-D595C49438DE}" srcOrd="0" destOrd="0" parTransId="{875E23D3-C455-426F-AAC4-AD1545D1E53C}" sibTransId="{25E548FA-3828-4618-9FC6-D03A8558093B}"/>
    <dgm:cxn modelId="{2C76AD1C-3B60-46E3-920A-DBF1560C4ADB}" srcId="{F0A10E26-180E-4F8B-A120-18C4627211A5}" destId="{B5AB4EE4-7D93-4ED5-A230-CA67C55AE6A5}" srcOrd="0" destOrd="0" parTransId="{55DCF513-732F-4D21-86F7-3C4089579EFD}" sibTransId="{128D6F4A-EE92-4469-9873-454FC6C95259}"/>
    <dgm:cxn modelId="{CDEDBC45-97DD-43D6-A459-745CE0FFD326}" type="presOf" srcId="{B5AB4EE4-7D93-4ED5-A230-CA67C55AE6A5}" destId="{3F566257-8C15-4996-A14A-6D5FF187A0BD}" srcOrd="0" destOrd="0" presId="urn:microsoft.com/office/officeart/2005/8/layout/hierarchy1"/>
    <dgm:cxn modelId="{0E7941D5-F1C7-4113-A817-2F191EB5610B}" type="presOf" srcId="{AA599093-8E8B-46B3-94B2-3962241716FD}" destId="{8F09D423-92B3-4CD7-A513-2E435B719A13}" srcOrd="0" destOrd="0" presId="urn:microsoft.com/office/officeart/2005/8/layout/hierarchy1"/>
    <dgm:cxn modelId="{7642532D-5C73-42C4-BD99-F508D525549C}" type="presOf" srcId="{B54E9E3D-FAD5-463F-ABD2-6D68BA26250D}" destId="{30271B6F-97B6-41E7-A9CB-59BB71C0A441}" srcOrd="0" destOrd="0" presId="urn:microsoft.com/office/officeart/2005/8/layout/hierarchy1"/>
    <dgm:cxn modelId="{A2CDBFA4-D94C-47EA-81FA-E178C240DC7D}" type="presOf" srcId="{2B06299C-7D1C-4B45-ADF4-4BEEC4798628}" destId="{AB0C14A1-B021-470E-BB90-3E410645783A}" srcOrd="0" destOrd="0" presId="urn:microsoft.com/office/officeart/2005/8/layout/hierarchy1"/>
    <dgm:cxn modelId="{9CFEA664-24BD-45EF-9637-5125B552220F}" type="presOf" srcId="{344778F1-3354-4D34-A835-61ABD1170E7E}" destId="{A7574748-1AC8-4D2E-9C5F-057CD2FAFB10}" srcOrd="0" destOrd="0" presId="urn:microsoft.com/office/officeart/2005/8/layout/hierarchy1"/>
    <dgm:cxn modelId="{D169335E-E123-46C1-90EE-9DEAA8583918}" type="presOf" srcId="{875E23D3-C455-426F-AAC4-AD1545D1E53C}" destId="{828E7A7A-7AD8-4E60-9977-387B3392B1B1}" srcOrd="0" destOrd="0" presId="urn:microsoft.com/office/officeart/2005/8/layout/hierarchy1"/>
    <dgm:cxn modelId="{2D68C0E5-CB77-4BB1-A76D-FA984C324D24}" type="presOf" srcId="{7773D279-9809-45AC-98FE-3BEA46E956C4}" destId="{03128718-00E2-42C0-910A-3EFCE4C878A8}" srcOrd="0" destOrd="0" presId="urn:microsoft.com/office/officeart/2005/8/layout/hierarchy1"/>
    <dgm:cxn modelId="{A32FDDCF-B6F1-4EE7-B37E-9D6EB52D04A4}" type="presOf" srcId="{5733B1A8-286B-42A2-BA3C-D595C49438DE}" destId="{860FAABF-97E6-4300-BEE3-FDA1FAD64C02}" srcOrd="0" destOrd="0" presId="urn:microsoft.com/office/officeart/2005/8/layout/hierarchy1"/>
    <dgm:cxn modelId="{F400FBEB-50D4-4EF6-A1C5-E971F2537B69}" srcId="{B5AB4EE4-7D93-4ED5-A230-CA67C55AE6A5}" destId="{7773D279-9809-45AC-98FE-3BEA46E956C4}" srcOrd="2" destOrd="0" parTransId="{2B06299C-7D1C-4B45-ADF4-4BEEC4798628}" sibTransId="{84CCD5EC-CC4C-48A3-813F-267768C9D0E1}"/>
    <dgm:cxn modelId="{0205F914-38F0-4100-9B2C-F55421B8660D}" srcId="{5733B1A8-286B-42A2-BA3C-D595C49438DE}" destId="{AA599093-8E8B-46B3-94B2-3962241716FD}" srcOrd="0" destOrd="0" parTransId="{B54E9E3D-FAD5-463F-ABD2-6D68BA26250D}" sibTransId="{F12F1186-6604-4180-B634-F3A780D67DC0}"/>
    <dgm:cxn modelId="{C8E39BA5-141A-482B-A482-6149C0B62D0A}" type="presOf" srcId="{C0962453-AA3C-46E7-B6D9-872883372B60}" destId="{0930B418-4126-4312-A614-EC0CB86303DF}" srcOrd="0" destOrd="0" presId="urn:microsoft.com/office/officeart/2005/8/layout/hierarchy1"/>
    <dgm:cxn modelId="{EBDBEEF9-5709-4D62-895F-E669EDE4CF78}" type="presParOf" srcId="{8A9CB054-3383-45A0-9695-935C4C362081}" destId="{93CCA172-4515-4097-B67D-1BCDAD442CB5}" srcOrd="0" destOrd="0" presId="urn:microsoft.com/office/officeart/2005/8/layout/hierarchy1"/>
    <dgm:cxn modelId="{C5067EDD-8313-400C-AF02-2F4CE35602B4}" type="presParOf" srcId="{93CCA172-4515-4097-B67D-1BCDAD442CB5}" destId="{952D6945-5CF9-4780-865B-70A606093724}" srcOrd="0" destOrd="0" presId="urn:microsoft.com/office/officeart/2005/8/layout/hierarchy1"/>
    <dgm:cxn modelId="{D159FAF3-3347-43A2-BCE2-17AAA48D38E5}" type="presParOf" srcId="{952D6945-5CF9-4780-865B-70A606093724}" destId="{5EDBBDF6-D275-4EE7-A7A7-C287CA57956C}" srcOrd="0" destOrd="0" presId="urn:microsoft.com/office/officeart/2005/8/layout/hierarchy1"/>
    <dgm:cxn modelId="{4E639682-F20A-42A9-BC44-78D98D8B7DBD}" type="presParOf" srcId="{952D6945-5CF9-4780-865B-70A606093724}" destId="{3F566257-8C15-4996-A14A-6D5FF187A0BD}" srcOrd="1" destOrd="0" presId="urn:microsoft.com/office/officeart/2005/8/layout/hierarchy1"/>
    <dgm:cxn modelId="{EA31A75B-775D-4703-B68A-A99FC1218965}" type="presParOf" srcId="{93CCA172-4515-4097-B67D-1BCDAD442CB5}" destId="{C2234543-6AB4-4FD4-810C-BDD4E98DF2FD}" srcOrd="1" destOrd="0" presId="urn:microsoft.com/office/officeart/2005/8/layout/hierarchy1"/>
    <dgm:cxn modelId="{2E117224-4986-4A1F-B44C-228C8D3A89A1}" type="presParOf" srcId="{C2234543-6AB4-4FD4-810C-BDD4E98DF2FD}" destId="{828E7A7A-7AD8-4E60-9977-387B3392B1B1}" srcOrd="0" destOrd="0" presId="urn:microsoft.com/office/officeart/2005/8/layout/hierarchy1"/>
    <dgm:cxn modelId="{E879C110-EB4C-4031-B2ED-6E24100FB3D1}" type="presParOf" srcId="{C2234543-6AB4-4FD4-810C-BDD4E98DF2FD}" destId="{873CEA50-765C-4C16-86E7-C7E9C673C2FE}" srcOrd="1" destOrd="0" presId="urn:microsoft.com/office/officeart/2005/8/layout/hierarchy1"/>
    <dgm:cxn modelId="{5C61002B-3329-4B9B-AB19-F3711684D639}" type="presParOf" srcId="{873CEA50-765C-4C16-86E7-C7E9C673C2FE}" destId="{26D7D821-F1B9-4B99-8997-7DC7527A8B1A}" srcOrd="0" destOrd="0" presId="urn:microsoft.com/office/officeart/2005/8/layout/hierarchy1"/>
    <dgm:cxn modelId="{E466E232-ED67-47CA-8D1A-2230FD644A38}" type="presParOf" srcId="{26D7D821-F1B9-4B99-8997-7DC7527A8B1A}" destId="{DAB5E2F3-9C74-4921-BF9C-5AF3AC0CB17A}" srcOrd="0" destOrd="0" presId="urn:microsoft.com/office/officeart/2005/8/layout/hierarchy1"/>
    <dgm:cxn modelId="{81305249-501E-4C59-8B50-BABE096E6FFC}" type="presParOf" srcId="{26D7D821-F1B9-4B99-8997-7DC7527A8B1A}" destId="{860FAABF-97E6-4300-BEE3-FDA1FAD64C02}" srcOrd="1" destOrd="0" presId="urn:microsoft.com/office/officeart/2005/8/layout/hierarchy1"/>
    <dgm:cxn modelId="{D1E36A07-6471-4BEA-9DB8-A8E229E8C0DC}" type="presParOf" srcId="{873CEA50-765C-4C16-86E7-C7E9C673C2FE}" destId="{51ED5FFC-8203-4694-9A5E-BB6F707E21E2}" srcOrd="1" destOrd="0" presId="urn:microsoft.com/office/officeart/2005/8/layout/hierarchy1"/>
    <dgm:cxn modelId="{9F976A46-C1C6-4DDF-B609-00F6032C446D}" type="presParOf" srcId="{51ED5FFC-8203-4694-9A5E-BB6F707E21E2}" destId="{30271B6F-97B6-41E7-A9CB-59BB71C0A441}" srcOrd="0" destOrd="0" presId="urn:microsoft.com/office/officeart/2005/8/layout/hierarchy1"/>
    <dgm:cxn modelId="{558235BF-029C-4BC4-A19C-171593A8DF18}" type="presParOf" srcId="{51ED5FFC-8203-4694-9A5E-BB6F707E21E2}" destId="{0CD14E5B-F80B-4517-A39D-080B5265E12F}" srcOrd="1" destOrd="0" presId="urn:microsoft.com/office/officeart/2005/8/layout/hierarchy1"/>
    <dgm:cxn modelId="{80E6B0FB-EFCF-4017-A8BA-82BB81246CFA}" type="presParOf" srcId="{0CD14E5B-F80B-4517-A39D-080B5265E12F}" destId="{4BBA6E1D-BF4C-4048-BB56-AA3E50B22C3C}" srcOrd="0" destOrd="0" presId="urn:microsoft.com/office/officeart/2005/8/layout/hierarchy1"/>
    <dgm:cxn modelId="{B2648BA7-7AA1-4248-BAF8-70115CD2171E}" type="presParOf" srcId="{4BBA6E1D-BF4C-4048-BB56-AA3E50B22C3C}" destId="{A1933A8A-3D74-4410-A12A-672B4CA3763A}" srcOrd="0" destOrd="0" presId="urn:microsoft.com/office/officeart/2005/8/layout/hierarchy1"/>
    <dgm:cxn modelId="{21E0E55D-AE79-4341-BDC4-6A53EFD37A42}" type="presParOf" srcId="{4BBA6E1D-BF4C-4048-BB56-AA3E50B22C3C}" destId="{8F09D423-92B3-4CD7-A513-2E435B719A13}" srcOrd="1" destOrd="0" presId="urn:microsoft.com/office/officeart/2005/8/layout/hierarchy1"/>
    <dgm:cxn modelId="{41A11FE9-E38D-4759-B837-8A21742A69EE}" type="presParOf" srcId="{0CD14E5B-F80B-4517-A39D-080B5265E12F}" destId="{53C3F38A-B253-42A8-8BCF-8B75AD389EE1}" srcOrd="1" destOrd="0" presId="urn:microsoft.com/office/officeart/2005/8/layout/hierarchy1"/>
    <dgm:cxn modelId="{803AB92A-C685-488D-9559-554187432872}" type="presParOf" srcId="{C2234543-6AB4-4FD4-810C-BDD4E98DF2FD}" destId="{A7574748-1AC8-4D2E-9C5F-057CD2FAFB10}" srcOrd="2" destOrd="0" presId="urn:microsoft.com/office/officeart/2005/8/layout/hierarchy1"/>
    <dgm:cxn modelId="{91139A58-5172-4C54-97EA-8F26C59B6B7D}" type="presParOf" srcId="{C2234543-6AB4-4FD4-810C-BDD4E98DF2FD}" destId="{7DFD3B0D-4F8D-417E-B808-5FB0555B6E62}" srcOrd="3" destOrd="0" presId="urn:microsoft.com/office/officeart/2005/8/layout/hierarchy1"/>
    <dgm:cxn modelId="{19611F05-7156-427C-A6C1-52EE45C27B8A}" type="presParOf" srcId="{7DFD3B0D-4F8D-417E-B808-5FB0555B6E62}" destId="{E691991E-0B44-477D-9BF3-6C9175B3F001}" srcOrd="0" destOrd="0" presId="urn:microsoft.com/office/officeart/2005/8/layout/hierarchy1"/>
    <dgm:cxn modelId="{BB3241E5-2320-4889-9D18-1E0B0C958EF8}" type="presParOf" srcId="{E691991E-0B44-477D-9BF3-6C9175B3F001}" destId="{2D851A7A-4B80-469B-A2F7-F8B0B7232B03}" srcOrd="0" destOrd="0" presId="urn:microsoft.com/office/officeart/2005/8/layout/hierarchy1"/>
    <dgm:cxn modelId="{AE7B5D54-BDAC-4594-91F2-59CC42D82E70}" type="presParOf" srcId="{E691991E-0B44-477D-9BF3-6C9175B3F001}" destId="{0930B418-4126-4312-A614-EC0CB86303DF}" srcOrd="1" destOrd="0" presId="urn:microsoft.com/office/officeart/2005/8/layout/hierarchy1"/>
    <dgm:cxn modelId="{53534A96-7C67-4726-AD5D-7FA79905F4D6}" type="presParOf" srcId="{7DFD3B0D-4F8D-417E-B808-5FB0555B6E62}" destId="{1ED7FFF1-9FCA-40F0-B228-4021FB01796A}" srcOrd="1" destOrd="0" presId="urn:microsoft.com/office/officeart/2005/8/layout/hierarchy1"/>
    <dgm:cxn modelId="{4EE37AD2-48AD-4C44-8183-8D78EFD265DE}" type="presParOf" srcId="{C2234543-6AB4-4FD4-810C-BDD4E98DF2FD}" destId="{AB0C14A1-B021-470E-BB90-3E410645783A}" srcOrd="4" destOrd="0" presId="urn:microsoft.com/office/officeart/2005/8/layout/hierarchy1"/>
    <dgm:cxn modelId="{0C84DFE9-FA72-43C5-83BA-698AA3C50DE2}" type="presParOf" srcId="{C2234543-6AB4-4FD4-810C-BDD4E98DF2FD}" destId="{3A8FA22D-90E9-4518-8161-4A13FA316EEE}" srcOrd="5" destOrd="0" presId="urn:microsoft.com/office/officeart/2005/8/layout/hierarchy1"/>
    <dgm:cxn modelId="{1882483E-077E-4E4E-B3F4-F74FA6827908}" type="presParOf" srcId="{3A8FA22D-90E9-4518-8161-4A13FA316EEE}" destId="{C07D44E8-350B-4654-9B15-A5CE2A3BE999}" srcOrd="0" destOrd="0" presId="urn:microsoft.com/office/officeart/2005/8/layout/hierarchy1"/>
    <dgm:cxn modelId="{EE029DA4-B586-4BC2-BAF6-0537608698DF}" type="presParOf" srcId="{C07D44E8-350B-4654-9B15-A5CE2A3BE999}" destId="{9D14721A-1530-4180-829B-3895802C823F}" srcOrd="0" destOrd="0" presId="urn:microsoft.com/office/officeart/2005/8/layout/hierarchy1"/>
    <dgm:cxn modelId="{D61076E8-8EE6-48D4-B45C-0336065BC4AF}" type="presParOf" srcId="{C07D44E8-350B-4654-9B15-A5CE2A3BE999}" destId="{03128718-00E2-42C0-910A-3EFCE4C878A8}" srcOrd="1" destOrd="0" presId="urn:microsoft.com/office/officeart/2005/8/layout/hierarchy1"/>
    <dgm:cxn modelId="{4D2429C5-7A7B-42BC-BE40-C02E6F8DAA4B}" type="presParOf" srcId="{3A8FA22D-90E9-4518-8161-4A13FA316EEE}" destId="{41A1169A-C001-44D8-A62D-FB9C49E493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0DAEA5-EF43-4383-9B42-D29EED4932F2}" type="doc">
      <dgm:prSet loTypeId="urn:microsoft.com/office/officeart/2005/8/layout/arrow5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B3A158-0A62-40F9-86FD-499C4FA34949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 в организациях с участием муниципального </a:t>
          </a:r>
          <a:r>
            <a: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образования</a:t>
          </a:r>
          <a:r>
            <a: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Новохоперского муниципального района на сумму  0,1 млн.рублей</a:t>
          </a:r>
          <a:endParaRPr lang="ru-RU" sz="11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C22EB3-91AE-4124-AB94-CE1DBB9AAA71}" type="parTrans" cxnId="{399FB849-5FBE-4127-81E1-03915DFCA5B3}">
      <dgm:prSet/>
      <dgm:spPr/>
      <dgm:t>
        <a:bodyPr/>
        <a:lstStyle/>
        <a:p>
          <a:endParaRPr lang="ru-RU"/>
        </a:p>
      </dgm:t>
    </dgm:pt>
    <dgm:pt modelId="{9CF27A9F-DFDC-4A36-BF4E-AC96A2DC9FED}" type="sibTrans" cxnId="{399FB849-5FBE-4127-81E1-03915DFCA5B3}">
      <dgm:prSet/>
      <dgm:spPr/>
      <dgm:t>
        <a:bodyPr/>
        <a:lstStyle/>
        <a:p>
          <a:endParaRPr lang="ru-RU"/>
        </a:p>
      </dgm:t>
    </dgm:pt>
    <dgm:pt modelId="{71A6CDAC-FE6C-4E6F-B194-4EB7BD962265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 в системах наружного освещения на сумму 3,4 млн.рублей</a:t>
          </a:r>
          <a:endParaRPr lang="ru-RU" sz="11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F74830-13C0-4B6E-8648-F0D58231346D}" type="parTrans" cxnId="{F6A502C0-E7F3-4A02-88BA-B2E63A16707D}">
      <dgm:prSet/>
      <dgm:spPr/>
      <dgm:t>
        <a:bodyPr/>
        <a:lstStyle/>
        <a:p>
          <a:endParaRPr lang="ru-RU"/>
        </a:p>
      </dgm:t>
    </dgm:pt>
    <dgm:pt modelId="{ADBC3813-B8CB-4A42-9026-3515BC91C1B2}" type="sibTrans" cxnId="{F6A502C0-E7F3-4A02-88BA-B2E63A16707D}">
      <dgm:prSet/>
      <dgm:spPr/>
      <dgm:t>
        <a:bodyPr/>
        <a:lstStyle/>
        <a:p>
          <a:endParaRPr lang="ru-RU"/>
        </a:p>
      </dgm:t>
    </dgm:pt>
    <dgm:pt modelId="{F08A51D5-A7D6-443B-907B-99375825A859}" type="pres">
      <dgm:prSet presAssocID="{3F0DAEA5-EF43-4383-9B42-D29EED4932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E4A6EF-6DE4-48D9-8338-6106A1220C06}" type="pres">
      <dgm:prSet presAssocID="{51B3A158-0A62-40F9-86FD-499C4FA34949}" presName="arrow" presStyleLbl="node1" presStyleIdx="0" presStyleCnt="2" custScaleY="100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147CD-16B1-4B80-AE09-2555394F0B8C}" type="pres">
      <dgm:prSet presAssocID="{71A6CDAC-FE6C-4E6F-B194-4EB7BD96226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071CB-1753-495D-9B56-8883F7FAAEB9}" type="presOf" srcId="{51B3A158-0A62-40F9-86FD-499C4FA34949}" destId="{3CE4A6EF-6DE4-48D9-8338-6106A1220C06}" srcOrd="0" destOrd="0" presId="urn:microsoft.com/office/officeart/2005/8/layout/arrow5"/>
    <dgm:cxn modelId="{399FB849-5FBE-4127-81E1-03915DFCA5B3}" srcId="{3F0DAEA5-EF43-4383-9B42-D29EED4932F2}" destId="{51B3A158-0A62-40F9-86FD-499C4FA34949}" srcOrd="0" destOrd="0" parTransId="{29C22EB3-91AE-4124-AB94-CE1DBB9AAA71}" sibTransId="{9CF27A9F-DFDC-4A36-BF4E-AC96A2DC9FED}"/>
    <dgm:cxn modelId="{E155295A-08A9-4F2C-9580-188CB74DFB98}" type="presOf" srcId="{71A6CDAC-FE6C-4E6F-B194-4EB7BD962265}" destId="{CB6147CD-16B1-4B80-AE09-2555394F0B8C}" srcOrd="0" destOrd="0" presId="urn:microsoft.com/office/officeart/2005/8/layout/arrow5"/>
    <dgm:cxn modelId="{F6A502C0-E7F3-4A02-88BA-B2E63A16707D}" srcId="{3F0DAEA5-EF43-4383-9B42-D29EED4932F2}" destId="{71A6CDAC-FE6C-4E6F-B194-4EB7BD962265}" srcOrd="1" destOrd="0" parTransId="{E8F74830-13C0-4B6E-8648-F0D58231346D}" sibTransId="{ADBC3813-B8CB-4A42-9026-3515BC91C1B2}"/>
    <dgm:cxn modelId="{B8E0B6F2-ED90-4C31-BCCF-B6C677F8B66D}" type="presOf" srcId="{3F0DAEA5-EF43-4383-9B42-D29EED4932F2}" destId="{F08A51D5-A7D6-443B-907B-99375825A859}" srcOrd="0" destOrd="0" presId="urn:microsoft.com/office/officeart/2005/8/layout/arrow5"/>
    <dgm:cxn modelId="{FDF2751F-7142-4390-AFC7-A23759CA2DEC}" type="presParOf" srcId="{F08A51D5-A7D6-443B-907B-99375825A859}" destId="{3CE4A6EF-6DE4-48D9-8338-6106A1220C06}" srcOrd="0" destOrd="0" presId="urn:microsoft.com/office/officeart/2005/8/layout/arrow5"/>
    <dgm:cxn modelId="{FCBDC178-292E-40D8-9155-A642DBFF5433}" type="presParOf" srcId="{F08A51D5-A7D6-443B-907B-99375825A859}" destId="{CB6147CD-16B1-4B80-AE09-2555394F0B8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ECE61A-3B40-4759-937C-6CA57A40DE57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E6CCF489-7B47-477D-AA81-C890D49C7806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Совершенствование системы управления в сфере имущественно-земельных отношений Новохоперского муниципального района на сумму  3,3 млн.рублей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6BFC74-1587-4987-8A61-7E9DB386C4ED}" type="parTrans" cxnId="{E9EA2222-5DCC-48BB-807D-73C35D3365BF}">
      <dgm:prSet/>
      <dgm:spPr/>
      <dgm:t>
        <a:bodyPr/>
        <a:lstStyle/>
        <a:p>
          <a:endParaRPr lang="ru-RU"/>
        </a:p>
      </dgm:t>
    </dgm:pt>
    <dgm:pt modelId="{438E063B-82BC-48EB-AFE5-E84BFA1F836C}" type="sibTrans" cxnId="{E9EA2222-5DCC-48BB-807D-73C35D3365BF}">
      <dgm:prSet/>
      <dgm:spPr/>
      <dgm:t>
        <a:bodyPr/>
        <a:lstStyle/>
        <a:p>
          <a:endParaRPr lang="ru-RU"/>
        </a:p>
      </dgm:t>
    </dgm:pt>
    <dgm:pt modelId="{49D212A4-C596-4022-A4D0-2299CD7B322C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E0D0DA42-010D-44EC-8199-02925622A215}" type="parTrans" cxnId="{250918F8-5460-4D41-AF94-3D9644FA7323}">
      <dgm:prSet/>
      <dgm:spPr/>
      <dgm:t>
        <a:bodyPr/>
        <a:lstStyle/>
        <a:p>
          <a:endParaRPr lang="ru-RU"/>
        </a:p>
      </dgm:t>
    </dgm:pt>
    <dgm:pt modelId="{000DB3FF-659C-494B-95B3-E1B1F3615362}" type="sibTrans" cxnId="{250918F8-5460-4D41-AF94-3D9644FA7323}">
      <dgm:prSet/>
      <dgm:spPr/>
      <dgm:t>
        <a:bodyPr/>
        <a:lstStyle/>
        <a:p>
          <a:endParaRPr lang="ru-RU"/>
        </a:p>
      </dgm:t>
    </dgm:pt>
    <dgm:pt modelId="{D932E53B-0375-4B9C-9AB6-A91EF23F1881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CCADDE87-D3C5-4A2C-BC8C-823A6782306A}" type="sibTrans" cxnId="{7C817AD9-40DC-4E59-9229-F16B615A6437}">
      <dgm:prSet/>
      <dgm:spPr/>
      <dgm:t>
        <a:bodyPr/>
        <a:lstStyle/>
        <a:p>
          <a:endParaRPr lang="ru-RU"/>
        </a:p>
      </dgm:t>
    </dgm:pt>
    <dgm:pt modelId="{C318230E-CA58-489F-87DC-0F098C340F8B}" type="parTrans" cxnId="{7C817AD9-40DC-4E59-9229-F16B615A6437}">
      <dgm:prSet/>
      <dgm:spPr/>
      <dgm:t>
        <a:bodyPr/>
        <a:lstStyle/>
        <a:p>
          <a:endParaRPr lang="ru-RU"/>
        </a:p>
      </dgm:t>
    </dgm:pt>
    <dgm:pt modelId="{49887174-DEB6-4623-A55D-787D71271437}" type="pres">
      <dgm:prSet presAssocID="{94ECE61A-3B40-4759-937C-6CA57A40DE5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A95186-B90E-4C6D-944F-71ECC493FBA3}" type="pres">
      <dgm:prSet presAssocID="{E6CCF489-7B47-477D-AA81-C890D49C7806}" presName="gear1" presStyleLbl="node1" presStyleIdx="0" presStyleCnt="3" custLinFactNeighborX="221" custLinFactNeighborY="-42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CBDC7-B620-4B78-819B-CCD4EA93C22F}" type="pres">
      <dgm:prSet presAssocID="{E6CCF489-7B47-477D-AA81-C890D49C7806}" presName="gear1srcNode" presStyleLbl="node1" presStyleIdx="0" presStyleCnt="3"/>
      <dgm:spPr/>
      <dgm:t>
        <a:bodyPr/>
        <a:lstStyle/>
        <a:p>
          <a:endParaRPr lang="ru-RU"/>
        </a:p>
      </dgm:t>
    </dgm:pt>
    <dgm:pt modelId="{57381F30-63D5-4CD5-A7A8-9287EFD0A9B5}" type="pres">
      <dgm:prSet presAssocID="{E6CCF489-7B47-477D-AA81-C890D49C7806}" presName="gear1dstNode" presStyleLbl="node1" presStyleIdx="0" presStyleCnt="3"/>
      <dgm:spPr/>
      <dgm:t>
        <a:bodyPr/>
        <a:lstStyle/>
        <a:p>
          <a:endParaRPr lang="ru-RU"/>
        </a:p>
      </dgm:t>
    </dgm:pt>
    <dgm:pt modelId="{63DCC2D3-5714-484F-8F3F-E54D846BB492}" type="pres">
      <dgm:prSet presAssocID="{49D212A4-C596-4022-A4D0-2299CD7B322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19298-810E-471B-BBBC-984A5B1F9906}" type="pres">
      <dgm:prSet presAssocID="{49D212A4-C596-4022-A4D0-2299CD7B322C}" presName="gear2srcNode" presStyleLbl="node1" presStyleIdx="1" presStyleCnt="3"/>
      <dgm:spPr/>
      <dgm:t>
        <a:bodyPr/>
        <a:lstStyle/>
        <a:p>
          <a:endParaRPr lang="ru-RU"/>
        </a:p>
      </dgm:t>
    </dgm:pt>
    <dgm:pt modelId="{2904CD20-95D5-42FA-975E-A987D34014E1}" type="pres">
      <dgm:prSet presAssocID="{49D212A4-C596-4022-A4D0-2299CD7B322C}" presName="gear2dstNode" presStyleLbl="node1" presStyleIdx="1" presStyleCnt="3"/>
      <dgm:spPr/>
      <dgm:t>
        <a:bodyPr/>
        <a:lstStyle/>
        <a:p>
          <a:endParaRPr lang="ru-RU"/>
        </a:p>
      </dgm:t>
    </dgm:pt>
    <dgm:pt modelId="{E6D0AE9F-D990-4E47-9AD7-96FE713B95B4}" type="pres">
      <dgm:prSet presAssocID="{D932E53B-0375-4B9C-9AB6-A91EF23F1881}" presName="gear3" presStyleLbl="node1" presStyleIdx="2" presStyleCnt="3"/>
      <dgm:spPr/>
      <dgm:t>
        <a:bodyPr/>
        <a:lstStyle/>
        <a:p>
          <a:endParaRPr lang="ru-RU"/>
        </a:p>
      </dgm:t>
    </dgm:pt>
    <dgm:pt modelId="{D386B868-E247-40DE-B7BB-7597D707EB27}" type="pres">
      <dgm:prSet presAssocID="{D932E53B-0375-4B9C-9AB6-A91EF23F188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D5087-BC45-494C-9FB5-BD0D79E9CEA9}" type="pres">
      <dgm:prSet presAssocID="{D932E53B-0375-4B9C-9AB6-A91EF23F1881}" presName="gear3srcNode" presStyleLbl="node1" presStyleIdx="2" presStyleCnt="3"/>
      <dgm:spPr/>
      <dgm:t>
        <a:bodyPr/>
        <a:lstStyle/>
        <a:p>
          <a:endParaRPr lang="ru-RU"/>
        </a:p>
      </dgm:t>
    </dgm:pt>
    <dgm:pt modelId="{FF841575-858E-411E-8799-634B97FEF502}" type="pres">
      <dgm:prSet presAssocID="{D932E53B-0375-4B9C-9AB6-A91EF23F1881}" presName="gear3dstNode" presStyleLbl="node1" presStyleIdx="2" presStyleCnt="3"/>
      <dgm:spPr/>
      <dgm:t>
        <a:bodyPr/>
        <a:lstStyle/>
        <a:p>
          <a:endParaRPr lang="ru-RU"/>
        </a:p>
      </dgm:t>
    </dgm:pt>
    <dgm:pt modelId="{1D885A70-9999-4D98-B936-33DECAF48E7C}" type="pres">
      <dgm:prSet presAssocID="{438E063B-82BC-48EB-AFE5-E84BFA1F836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57CA727-8FB0-4CB9-B7CE-9C2B5EA6FB57}" type="pres">
      <dgm:prSet presAssocID="{000DB3FF-659C-494B-95B3-E1B1F361536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FE1BE608-8DAD-47A7-ACA5-2E86788FCB1E}" type="pres">
      <dgm:prSet presAssocID="{CCADDE87-D3C5-4A2C-BC8C-823A6782306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363FF28-9369-4513-A098-44FF93318588}" type="presOf" srcId="{E6CCF489-7B47-477D-AA81-C890D49C7806}" destId="{4BA95186-B90E-4C6D-944F-71ECC493FBA3}" srcOrd="0" destOrd="0" presId="urn:microsoft.com/office/officeart/2005/8/layout/gear1"/>
    <dgm:cxn modelId="{15FF0663-66EA-44CB-AD32-14234AEE67C8}" type="presOf" srcId="{D932E53B-0375-4B9C-9AB6-A91EF23F1881}" destId="{D386B868-E247-40DE-B7BB-7597D707EB27}" srcOrd="1" destOrd="0" presId="urn:microsoft.com/office/officeart/2005/8/layout/gear1"/>
    <dgm:cxn modelId="{7C817AD9-40DC-4E59-9229-F16B615A6437}" srcId="{94ECE61A-3B40-4759-937C-6CA57A40DE57}" destId="{D932E53B-0375-4B9C-9AB6-A91EF23F1881}" srcOrd="2" destOrd="0" parTransId="{C318230E-CA58-489F-87DC-0F098C340F8B}" sibTransId="{CCADDE87-D3C5-4A2C-BC8C-823A6782306A}"/>
    <dgm:cxn modelId="{75932F12-26FD-42B6-AAE1-8A9C73C9341C}" type="presOf" srcId="{94ECE61A-3B40-4759-937C-6CA57A40DE57}" destId="{49887174-DEB6-4623-A55D-787D71271437}" srcOrd="0" destOrd="0" presId="urn:microsoft.com/office/officeart/2005/8/layout/gear1"/>
    <dgm:cxn modelId="{9136DB63-B595-4503-B0EC-46BFC9B53D91}" type="presOf" srcId="{49D212A4-C596-4022-A4D0-2299CD7B322C}" destId="{63DCC2D3-5714-484F-8F3F-E54D846BB492}" srcOrd="0" destOrd="0" presId="urn:microsoft.com/office/officeart/2005/8/layout/gear1"/>
    <dgm:cxn modelId="{3A7DE4D0-816B-443D-963D-CB537A0B089A}" type="presOf" srcId="{49D212A4-C596-4022-A4D0-2299CD7B322C}" destId="{6BE19298-810E-471B-BBBC-984A5B1F9906}" srcOrd="1" destOrd="0" presId="urn:microsoft.com/office/officeart/2005/8/layout/gear1"/>
    <dgm:cxn modelId="{250918F8-5460-4D41-AF94-3D9644FA7323}" srcId="{94ECE61A-3B40-4759-937C-6CA57A40DE57}" destId="{49D212A4-C596-4022-A4D0-2299CD7B322C}" srcOrd="1" destOrd="0" parTransId="{E0D0DA42-010D-44EC-8199-02925622A215}" sibTransId="{000DB3FF-659C-494B-95B3-E1B1F3615362}"/>
    <dgm:cxn modelId="{7E217861-F0B7-43BB-8860-9FC4A41016B2}" type="presOf" srcId="{49D212A4-C596-4022-A4D0-2299CD7B322C}" destId="{2904CD20-95D5-42FA-975E-A987D34014E1}" srcOrd="2" destOrd="0" presId="urn:microsoft.com/office/officeart/2005/8/layout/gear1"/>
    <dgm:cxn modelId="{2BC3968B-4C53-4670-B283-C5C7DCFFB917}" type="presOf" srcId="{438E063B-82BC-48EB-AFE5-E84BFA1F836C}" destId="{1D885A70-9999-4D98-B936-33DECAF48E7C}" srcOrd="0" destOrd="0" presId="urn:microsoft.com/office/officeart/2005/8/layout/gear1"/>
    <dgm:cxn modelId="{3A3209E8-7B64-4529-A190-A5428E668E79}" type="presOf" srcId="{000DB3FF-659C-494B-95B3-E1B1F3615362}" destId="{D57CA727-8FB0-4CB9-B7CE-9C2B5EA6FB57}" srcOrd="0" destOrd="0" presId="urn:microsoft.com/office/officeart/2005/8/layout/gear1"/>
    <dgm:cxn modelId="{8BE0718A-9CA8-4A60-9FA1-23754699121E}" type="presOf" srcId="{CCADDE87-D3C5-4A2C-BC8C-823A6782306A}" destId="{FE1BE608-8DAD-47A7-ACA5-2E86788FCB1E}" srcOrd="0" destOrd="0" presId="urn:microsoft.com/office/officeart/2005/8/layout/gear1"/>
    <dgm:cxn modelId="{63DB7532-B1A8-4B46-8B97-A4C513B603C4}" type="presOf" srcId="{D932E53B-0375-4B9C-9AB6-A91EF23F1881}" destId="{DABD5087-BC45-494C-9FB5-BD0D79E9CEA9}" srcOrd="2" destOrd="0" presId="urn:microsoft.com/office/officeart/2005/8/layout/gear1"/>
    <dgm:cxn modelId="{F8188314-5CDF-4A36-B303-7E8E124FC6B0}" type="presOf" srcId="{D932E53B-0375-4B9C-9AB6-A91EF23F1881}" destId="{FF841575-858E-411E-8799-634B97FEF502}" srcOrd="3" destOrd="0" presId="urn:microsoft.com/office/officeart/2005/8/layout/gear1"/>
    <dgm:cxn modelId="{E9EA2222-5DCC-48BB-807D-73C35D3365BF}" srcId="{94ECE61A-3B40-4759-937C-6CA57A40DE57}" destId="{E6CCF489-7B47-477D-AA81-C890D49C7806}" srcOrd="0" destOrd="0" parTransId="{646BFC74-1587-4987-8A61-7E9DB386C4ED}" sibTransId="{438E063B-82BC-48EB-AFE5-E84BFA1F836C}"/>
    <dgm:cxn modelId="{905F4344-E873-4348-9AAA-35863A6D7935}" type="presOf" srcId="{E6CCF489-7B47-477D-AA81-C890D49C7806}" destId="{57381F30-63D5-4CD5-A7A8-9287EFD0A9B5}" srcOrd="2" destOrd="0" presId="urn:microsoft.com/office/officeart/2005/8/layout/gear1"/>
    <dgm:cxn modelId="{8E475595-3EEE-4FA9-BACD-EC6F94D3AD70}" type="presOf" srcId="{D932E53B-0375-4B9C-9AB6-A91EF23F1881}" destId="{E6D0AE9F-D990-4E47-9AD7-96FE713B95B4}" srcOrd="0" destOrd="0" presId="urn:microsoft.com/office/officeart/2005/8/layout/gear1"/>
    <dgm:cxn modelId="{F20D9B7C-6161-4152-9E13-FCE38A57CD19}" type="presOf" srcId="{E6CCF489-7B47-477D-AA81-C890D49C7806}" destId="{FB3CBDC7-B620-4B78-819B-CCD4EA93C22F}" srcOrd="1" destOrd="0" presId="urn:microsoft.com/office/officeart/2005/8/layout/gear1"/>
    <dgm:cxn modelId="{5646F3F4-5FD8-45D8-B35B-1AF4666AA6D1}" type="presParOf" srcId="{49887174-DEB6-4623-A55D-787D71271437}" destId="{4BA95186-B90E-4C6D-944F-71ECC493FBA3}" srcOrd="0" destOrd="0" presId="urn:microsoft.com/office/officeart/2005/8/layout/gear1"/>
    <dgm:cxn modelId="{E39DA745-448A-4E5F-9537-DF6D966B4307}" type="presParOf" srcId="{49887174-DEB6-4623-A55D-787D71271437}" destId="{FB3CBDC7-B620-4B78-819B-CCD4EA93C22F}" srcOrd="1" destOrd="0" presId="urn:microsoft.com/office/officeart/2005/8/layout/gear1"/>
    <dgm:cxn modelId="{A9F9B954-E51C-45EC-9AD6-C958B1526AC5}" type="presParOf" srcId="{49887174-DEB6-4623-A55D-787D71271437}" destId="{57381F30-63D5-4CD5-A7A8-9287EFD0A9B5}" srcOrd="2" destOrd="0" presId="urn:microsoft.com/office/officeart/2005/8/layout/gear1"/>
    <dgm:cxn modelId="{36D51DD7-4E07-495D-BF00-38D5E92ED6C6}" type="presParOf" srcId="{49887174-DEB6-4623-A55D-787D71271437}" destId="{63DCC2D3-5714-484F-8F3F-E54D846BB492}" srcOrd="3" destOrd="0" presId="urn:microsoft.com/office/officeart/2005/8/layout/gear1"/>
    <dgm:cxn modelId="{CF8D2791-006A-4883-9B24-DC7EA172EFFD}" type="presParOf" srcId="{49887174-DEB6-4623-A55D-787D71271437}" destId="{6BE19298-810E-471B-BBBC-984A5B1F9906}" srcOrd="4" destOrd="0" presId="urn:microsoft.com/office/officeart/2005/8/layout/gear1"/>
    <dgm:cxn modelId="{4DB76601-3AE8-4E06-9D5C-0FF15339A054}" type="presParOf" srcId="{49887174-DEB6-4623-A55D-787D71271437}" destId="{2904CD20-95D5-42FA-975E-A987D34014E1}" srcOrd="5" destOrd="0" presId="urn:microsoft.com/office/officeart/2005/8/layout/gear1"/>
    <dgm:cxn modelId="{66ECCCE8-4374-4E54-BD6C-79FDDDC93A45}" type="presParOf" srcId="{49887174-DEB6-4623-A55D-787D71271437}" destId="{E6D0AE9F-D990-4E47-9AD7-96FE713B95B4}" srcOrd="6" destOrd="0" presId="urn:microsoft.com/office/officeart/2005/8/layout/gear1"/>
    <dgm:cxn modelId="{D37F0290-7D8D-48CF-BB31-A4B7EFC42CC9}" type="presParOf" srcId="{49887174-DEB6-4623-A55D-787D71271437}" destId="{D386B868-E247-40DE-B7BB-7597D707EB27}" srcOrd="7" destOrd="0" presId="urn:microsoft.com/office/officeart/2005/8/layout/gear1"/>
    <dgm:cxn modelId="{8C5A8CC9-A5D8-440D-8CAE-DDBE06B9F929}" type="presParOf" srcId="{49887174-DEB6-4623-A55D-787D71271437}" destId="{DABD5087-BC45-494C-9FB5-BD0D79E9CEA9}" srcOrd="8" destOrd="0" presId="urn:microsoft.com/office/officeart/2005/8/layout/gear1"/>
    <dgm:cxn modelId="{931D0AFB-B054-4498-92AE-17E210CD6CCA}" type="presParOf" srcId="{49887174-DEB6-4623-A55D-787D71271437}" destId="{FF841575-858E-411E-8799-634B97FEF502}" srcOrd="9" destOrd="0" presId="urn:microsoft.com/office/officeart/2005/8/layout/gear1"/>
    <dgm:cxn modelId="{703E1257-A462-4CA2-9BD0-55B3EF9A450A}" type="presParOf" srcId="{49887174-DEB6-4623-A55D-787D71271437}" destId="{1D885A70-9999-4D98-B936-33DECAF48E7C}" srcOrd="10" destOrd="0" presId="urn:microsoft.com/office/officeart/2005/8/layout/gear1"/>
    <dgm:cxn modelId="{E2F55AEE-16EE-4AA9-A057-65BFA13F03F3}" type="presParOf" srcId="{49887174-DEB6-4623-A55D-787D71271437}" destId="{D57CA727-8FB0-4CB9-B7CE-9C2B5EA6FB57}" srcOrd="11" destOrd="0" presId="urn:microsoft.com/office/officeart/2005/8/layout/gear1"/>
    <dgm:cxn modelId="{744F73EA-DB00-48C7-8F79-C894E635A283}" type="presParOf" srcId="{49887174-DEB6-4623-A55D-787D71271437}" destId="{FE1BE608-8DAD-47A7-ACA5-2E86788FCB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5C20B8-31CD-47B7-9B9C-E7A033927ACE}">
      <dsp:nvSpPr>
        <dsp:cNvPr id="0" name=""/>
        <dsp:cNvSpPr/>
      </dsp:nvSpPr>
      <dsp:spPr>
        <a:xfrm>
          <a:off x="0" y="74555"/>
          <a:ext cx="8786874" cy="56160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 prst="angle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социальной стабильности,  повышение материального уровня жизни населения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4555"/>
        <a:ext cx="8786874" cy="561600"/>
      </dsp:txXfrm>
    </dsp:sp>
    <dsp:sp modelId="{212CE794-F23C-4DC5-8D4B-90FC03EE7B31}">
      <dsp:nvSpPr>
        <dsp:cNvPr id="0" name=""/>
        <dsp:cNvSpPr/>
      </dsp:nvSpPr>
      <dsp:spPr>
        <a:xfrm>
          <a:off x="0" y="722555"/>
          <a:ext cx="8786874" cy="56160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сбалансированности, устойчивости и стабильности бюджета при безусловном исполнении действующих расходных обязательств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22555"/>
        <a:ext cx="8786874" cy="561600"/>
      </dsp:txXfrm>
    </dsp:sp>
    <dsp:sp modelId="{EBE066F1-BCE4-4B57-B5F6-B8DCF9FCB4DF}">
      <dsp:nvSpPr>
        <dsp:cNvPr id="0" name=""/>
        <dsp:cNvSpPr/>
      </dsp:nvSpPr>
      <dsp:spPr>
        <a:xfrm>
          <a:off x="0" y="1370555"/>
          <a:ext cx="8786874" cy="561600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условий для привлечения инвестиций в экономику района</a:t>
          </a:r>
          <a:endParaRPr lang="ru-RU" sz="1400" b="1" i="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70555"/>
        <a:ext cx="8786874" cy="561600"/>
      </dsp:txXfrm>
    </dsp:sp>
    <dsp:sp modelId="{122CE06F-1841-40D0-9FA0-502EFBE199EF}">
      <dsp:nvSpPr>
        <dsp:cNvPr id="0" name=""/>
        <dsp:cNvSpPr/>
      </dsp:nvSpPr>
      <dsp:spPr>
        <a:xfrm>
          <a:off x="0" y="2018555"/>
          <a:ext cx="8786874" cy="5616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и оптимизация налоговой нагрузки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18555"/>
        <a:ext cx="8786874" cy="561600"/>
      </dsp:txXfrm>
    </dsp:sp>
    <dsp:sp modelId="{37E30C1A-8437-419F-9FD1-65330B16298E}">
      <dsp:nvSpPr>
        <dsp:cNvPr id="0" name=""/>
        <dsp:cNvSpPr/>
      </dsp:nvSpPr>
      <dsp:spPr>
        <a:xfrm>
          <a:off x="0" y="2666555"/>
          <a:ext cx="8786874" cy="561600"/>
        </a:xfrm>
        <a:prstGeom prst="round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доступности и качества муниципальных услуг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66555"/>
        <a:ext cx="8786874" cy="561600"/>
      </dsp:txXfrm>
    </dsp:sp>
    <dsp:sp modelId="{22AD17BD-99AA-4FF8-A5F0-B949FE0E6245}">
      <dsp:nvSpPr>
        <dsp:cNvPr id="0" name=""/>
        <dsp:cNvSpPr/>
      </dsp:nvSpPr>
      <dsp:spPr>
        <a:xfrm>
          <a:off x="0" y="3314555"/>
          <a:ext cx="8786874" cy="561600"/>
        </a:xfrm>
        <a:prstGeom prst="round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Расширение самостоятельности муниципальных учреждений и повышение ответственности за эффективность бюджетных расходов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14555"/>
        <a:ext cx="8786874" cy="561600"/>
      </dsp:txXfrm>
    </dsp:sp>
    <dsp:sp modelId="{4F0F43A2-9AAD-4391-9DD2-959FF1BD86B0}">
      <dsp:nvSpPr>
        <dsp:cNvPr id="0" name=""/>
        <dsp:cNvSpPr/>
      </dsp:nvSpPr>
      <dsp:spPr>
        <a:xfrm>
          <a:off x="0" y="3962555"/>
          <a:ext cx="8786874" cy="561600"/>
        </a:xfrm>
        <a:prstGeom prst="round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Совершенствование форм муниципального финансового контроля с использованием механизмов контроля, ориентированного на определение результативности и эффективности бюджетных расходов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62555"/>
        <a:ext cx="8786874" cy="561600"/>
      </dsp:txXfrm>
    </dsp:sp>
    <dsp:sp modelId="{C36D8351-AC1D-44D8-A66C-FCD32E965B46}">
      <dsp:nvSpPr>
        <dsp:cNvPr id="0" name=""/>
        <dsp:cNvSpPr/>
      </dsp:nvSpPr>
      <dsp:spPr>
        <a:xfrm>
          <a:off x="0" y="4610555"/>
          <a:ext cx="8786874" cy="5616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и прозрачности управления финансами,  обеспечение прозрачности и открытости бюджета района  и бюджетного процесса для общества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610555"/>
        <a:ext cx="8786874" cy="561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42F7BD-4552-4ACD-8CCB-AAFA8099C5C5}">
      <dsp:nvSpPr>
        <dsp:cNvPr id="0" name=""/>
        <dsp:cNvSpPr/>
      </dsp:nvSpPr>
      <dsp:spPr>
        <a:xfrm flipH="1">
          <a:off x="2292132" y="2817817"/>
          <a:ext cx="795567" cy="61210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877,4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flipH="1">
        <a:off x="2292132" y="2817817"/>
        <a:ext cx="795567" cy="612106"/>
      </dsp:txXfrm>
    </dsp:sp>
    <dsp:sp modelId="{EC57AC95-B56E-466B-916F-625C34CE346D}">
      <dsp:nvSpPr>
        <dsp:cNvPr id="0" name=""/>
        <dsp:cNvSpPr/>
      </dsp:nvSpPr>
      <dsp:spPr>
        <a:xfrm>
          <a:off x="5289598" y="2746381"/>
          <a:ext cx="724107" cy="670760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895,4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89598" y="2746381"/>
        <a:ext cx="724107" cy="670760"/>
      </dsp:txXfrm>
    </dsp:sp>
    <dsp:sp modelId="{E58439A0-C351-41CD-AD0B-85C4513DE3D1}">
      <dsp:nvSpPr>
        <dsp:cNvPr id="0" name=""/>
        <dsp:cNvSpPr/>
      </dsp:nvSpPr>
      <dsp:spPr>
        <a:xfrm>
          <a:off x="3643309" y="4660858"/>
          <a:ext cx="1138557" cy="514413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18,0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43309" y="4660858"/>
        <a:ext cx="1138557" cy="5144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0BA464-8833-46E6-B399-2453B008721C}">
      <dsp:nvSpPr>
        <dsp:cNvPr id="0" name=""/>
        <dsp:cNvSpPr/>
      </dsp:nvSpPr>
      <dsp:spPr>
        <a:xfrm rot="10800000">
          <a:off x="1657809" y="1377"/>
          <a:ext cx="5700752" cy="887624"/>
        </a:xfrm>
        <a:prstGeom prst="homePlat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9141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75000"/>
                </a:schemeClr>
              </a:solidFill>
            </a:rPr>
            <a:t>Подпрограмма «Развитие системы образования Новохоперского муниципального района» – 523,2,0 млн.рублей</a:t>
          </a: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657809" y="1377"/>
        <a:ext cx="5700752" cy="887624"/>
      </dsp:txXfrm>
    </dsp:sp>
    <dsp:sp modelId="{03FDF797-11B9-41C7-B45D-FA0298210D90}">
      <dsp:nvSpPr>
        <dsp:cNvPr id="0" name=""/>
        <dsp:cNvSpPr/>
      </dsp:nvSpPr>
      <dsp:spPr>
        <a:xfrm>
          <a:off x="1213997" y="1377"/>
          <a:ext cx="887624" cy="8876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25FB7C-5B95-4C57-A071-773BC76DC0F1}">
      <dsp:nvSpPr>
        <dsp:cNvPr id="0" name=""/>
        <dsp:cNvSpPr/>
      </dsp:nvSpPr>
      <dsp:spPr>
        <a:xfrm rot="10800000">
          <a:off x="1657809" y="1153964"/>
          <a:ext cx="5700752" cy="887624"/>
        </a:xfrm>
        <a:prstGeom prst="homePlat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9141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75000"/>
                </a:schemeClr>
              </a:solidFill>
            </a:rPr>
            <a:t>Подпрограмма «Молодежь» - 0,05 млн.рублей</a:t>
          </a: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657809" y="1153964"/>
        <a:ext cx="5700752" cy="887624"/>
      </dsp:txXfrm>
    </dsp:sp>
    <dsp:sp modelId="{7916797B-B6D0-4A9D-BDB2-EE70DCA7A9DC}">
      <dsp:nvSpPr>
        <dsp:cNvPr id="0" name=""/>
        <dsp:cNvSpPr/>
      </dsp:nvSpPr>
      <dsp:spPr>
        <a:xfrm>
          <a:off x="1213997" y="1153964"/>
          <a:ext cx="887624" cy="8876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AA24A5-E06F-49AB-8272-EAA196E5F109}">
      <dsp:nvSpPr>
        <dsp:cNvPr id="0" name=""/>
        <dsp:cNvSpPr/>
      </dsp:nvSpPr>
      <dsp:spPr>
        <a:xfrm rot="10800000">
          <a:off x="1657809" y="2306550"/>
          <a:ext cx="5700752" cy="887624"/>
        </a:xfrm>
        <a:prstGeom prst="homePlat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41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75000"/>
                </a:schemeClr>
              </a:solidFill>
            </a:rPr>
            <a:t>Подпрограмма «Одаренные дети Новохоперского муниципального района» – 0,3 млн.рублей</a:t>
          </a: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657809" y="2306550"/>
        <a:ext cx="5700752" cy="887624"/>
      </dsp:txXfrm>
    </dsp:sp>
    <dsp:sp modelId="{C7340250-74C9-454E-BBF6-A4C25FF1536B}">
      <dsp:nvSpPr>
        <dsp:cNvPr id="0" name=""/>
        <dsp:cNvSpPr/>
      </dsp:nvSpPr>
      <dsp:spPr>
        <a:xfrm>
          <a:off x="1213997" y="2306550"/>
          <a:ext cx="887624" cy="8876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573591-BC2A-42C6-B74A-3B635C377395}">
      <dsp:nvSpPr>
        <dsp:cNvPr id="0" name=""/>
        <dsp:cNvSpPr/>
      </dsp:nvSpPr>
      <dsp:spPr>
        <a:xfrm rot="10800000">
          <a:off x="1657809" y="3459137"/>
          <a:ext cx="5700752" cy="887624"/>
        </a:xfrm>
        <a:prstGeom prst="homePlat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41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75000"/>
                </a:schemeClr>
              </a:solidFill>
            </a:rPr>
            <a:t>Подпрограмма «Организация отдыха, оздоровления, занятости детей и подростков Новохоперского муниципального района» – 4,8 млн.рублей</a:t>
          </a: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657809" y="3459137"/>
        <a:ext cx="5700752" cy="887624"/>
      </dsp:txXfrm>
    </dsp:sp>
    <dsp:sp modelId="{D03F5B30-D876-4C24-99FC-44133CB5F060}">
      <dsp:nvSpPr>
        <dsp:cNvPr id="0" name=""/>
        <dsp:cNvSpPr/>
      </dsp:nvSpPr>
      <dsp:spPr>
        <a:xfrm>
          <a:off x="1213997" y="3459137"/>
          <a:ext cx="887624" cy="8876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DD546C-591F-4C7E-93CA-C6F5F05477BE}">
      <dsp:nvSpPr>
        <dsp:cNvPr id="0" name=""/>
        <dsp:cNvSpPr/>
      </dsp:nvSpPr>
      <dsp:spPr>
        <a:xfrm rot="10800000">
          <a:off x="1657809" y="4611724"/>
          <a:ext cx="5700752" cy="887624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41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75000"/>
                </a:schemeClr>
              </a:solidFill>
            </a:rPr>
            <a:t>Подпрограмма «Дети сироты» – 22,8 млн.рублей</a:t>
          </a: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657809" y="4611724"/>
        <a:ext cx="5700752" cy="887624"/>
      </dsp:txXfrm>
    </dsp:sp>
    <dsp:sp modelId="{ED249842-1540-4391-9C56-FB1FF9D1BBB7}">
      <dsp:nvSpPr>
        <dsp:cNvPr id="0" name=""/>
        <dsp:cNvSpPr/>
      </dsp:nvSpPr>
      <dsp:spPr>
        <a:xfrm>
          <a:off x="1213997" y="4611724"/>
          <a:ext cx="887624" cy="8876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A60587-66BB-4C16-8D38-7C5253D14F93}">
      <dsp:nvSpPr>
        <dsp:cNvPr id="0" name=""/>
        <dsp:cNvSpPr/>
      </dsp:nvSpPr>
      <dsp:spPr>
        <a:xfrm>
          <a:off x="0" y="0"/>
          <a:ext cx="8286808" cy="180023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B26001-9308-4152-9F9B-22FE5454E1A7}">
      <dsp:nvSpPr>
        <dsp:cNvPr id="0" name=""/>
        <dsp:cNvSpPr/>
      </dsp:nvSpPr>
      <dsp:spPr>
        <a:xfrm>
          <a:off x="102168" y="107222"/>
          <a:ext cx="1035438" cy="13103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836673B-00AC-48E7-A18F-29D1852A0C84}">
      <dsp:nvSpPr>
        <dsp:cNvPr id="0" name=""/>
        <dsp:cNvSpPr/>
      </dsp:nvSpPr>
      <dsp:spPr>
        <a:xfrm rot="10800000">
          <a:off x="149300" y="1683336"/>
          <a:ext cx="1035127" cy="220029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мероприятие: Повышение доступности жилья и качества жилищного обеспечения населения  - 0,02 млн.рублей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9300" y="1683336"/>
        <a:ext cx="1035127" cy="2200290"/>
      </dsp:txXfrm>
    </dsp:sp>
    <dsp:sp modelId="{9A63A001-A63A-4FBA-95ED-4EAA190ABA39}">
      <dsp:nvSpPr>
        <dsp:cNvPr id="0" name=""/>
        <dsp:cNvSpPr/>
      </dsp:nvSpPr>
      <dsp:spPr>
        <a:xfrm>
          <a:off x="1296930" y="132888"/>
          <a:ext cx="1057590" cy="1320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933857-0603-42C7-87C1-8DF53DC26A41}">
      <dsp:nvSpPr>
        <dsp:cNvPr id="0" name=""/>
        <dsp:cNvSpPr/>
      </dsp:nvSpPr>
      <dsp:spPr>
        <a:xfrm rot="10800000">
          <a:off x="1254921" y="1717077"/>
          <a:ext cx="1170547" cy="2166537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Подпрограмма «Поддержка молодых семей Новохоперского муниципального района в приобретении (строительстве) жилья» - 13,8 млн.рублей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54921" y="1717077"/>
        <a:ext cx="1170547" cy="2166537"/>
      </dsp:txXfrm>
    </dsp:sp>
    <dsp:sp modelId="{0E437E38-10C6-44D3-A750-AAE8529B24E9}">
      <dsp:nvSpPr>
        <dsp:cNvPr id="0" name=""/>
        <dsp:cNvSpPr/>
      </dsp:nvSpPr>
      <dsp:spPr>
        <a:xfrm>
          <a:off x="2624733" y="102297"/>
          <a:ext cx="1108724" cy="1320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FC4B65-A01A-4451-B4ED-4A463328A19F}">
      <dsp:nvSpPr>
        <dsp:cNvPr id="0" name=""/>
        <dsp:cNvSpPr/>
      </dsp:nvSpPr>
      <dsp:spPr>
        <a:xfrm rot="10800000">
          <a:off x="2530165" y="1683336"/>
          <a:ext cx="1298283" cy="22002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«Развитие градостроительной деятельности»- 0,3 млн.рублей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30165" y="1683336"/>
        <a:ext cx="1298283" cy="2200290"/>
      </dsp:txXfrm>
    </dsp:sp>
    <dsp:sp modelId="{4E4ADE89-EAB8-4F8A-94C5-00F32867021A}">
      <dsp:nvSpPr>
        <dsp:cNvPr id="0" name=""/>
        <dsp:cNvSpPr/>
      </dsp:nvSpPr>
      <dsp:spPr>
        <a:xfrm>
          <a:off x="4007335" y="102297"/>
          <a:ext cx="1108724" cy="1320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49ADA97-C310-4310-90FE-0EDA328282B1}">
      <dsp:nvSpPr>
        <dsp:cNvPr id="0" name=""/>
        <dsp:cNvSpPr/>
      </dsp:nvSpPr>
      <dsp:spPr>
        <a:xfrm rot="10800000">
          <a:off x="4034538" y="1683336"/>
          <a:ext cx="1188608" cy="22002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«Повышение доступности и качества транспортных услуг для населения»  - 1,0 млн.рублей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034538" y="1683336"/>
        <a:ext cx="1188608" cy="2200290"/>
      </dsp:txXfrm>
    </dsp:sp>
    <dsp:sp modelId="{5B5795E7-95D8-4233-9685-73851A9B1AD3}">
      <dsp:nvSpPr>
        <dsp:cNvPr id="0" name=""/>
        <dsp:cNvSpPr/>
      </dsp:nvSpPr>
      <dsp:spPr>
        <a:xfrm>
          <a:off x="5324107" y="102297"/>
          <a:ext cx="1108724" cy="1320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44F4AA3-5B17-4738-A9B9-E52E9D406708}">
      <dsp:nvSpPr>
        <dsp:cNvPr id="0" name=""/>
        <dsp:cNvSpPr/>
      </dsp:nvSpPr>
      <dsp:spPr>
        <a:xfrm rot="10800000">
          <a:off x="5389943" y="1683336"/>
          <a:ext cx="1108724" cy="22002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«Приобретение коммунальной специализированной техники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»- 12,7 млн.рублей</a:t>
          </a:r>
        </a:p>
      </dsp:txBody>
      <dsp:txXfrm rot="10800000">
        <a:off x="5389943" y="1683336"/>
        <a:ext cx="1108724" cy="2200290"/>
      </dsp:txXfrm>
    </dsp:sp>
    <dsp:sp modelId="{6CD339B3-1BB6-4846-A4A4-8D9B23079FCA}">
      <dsp:nvSpPr>
        <dsp:cNvPr id="0" name=""/>
        <dsp:cNvSpPr/>
      </dsp:nvSpPr>
      <dsp:spPr>
        <a:xfrm>
          <a:off x="6706714" y="102297"/>
          <a:ext cx="1108724" cy="1320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C314100-9C4F-40CA-BB5D-FFF525CE60DB}">
      <dsp:nvSpPr>
        <dsp:cNvPr id="0" name=""/>
        <dsp:cNvSpPr/>
      </dsp:nvSpPr>
      <dsp:spPr>
        <a:xfrm rot="10800000">
          <a:off x="6641615" y="1683336"/>
          <a:ext cx="1392990" cy="22002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«Строительство, реконструкция и капитальный ремонт систем водоснабжения и водоотведения, тепловых сетей в объектах муниципальной собственности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» - 7,7 млн.рублей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641615" y="1683336"/>
        <a:ext cx="1392990" cy="22002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571CAA-05E8-43F4-B20C-4A2A8772C59A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C535B7-4300-4885-A843-BB8F9A48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592C19-D919-4BD4-8C38-F8EE58EB7A5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9CDB93-764F-4111-9D34-CBA96CE101B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DDE3A8-5309-43EB-9E86-856D19638671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F816F-16D8-4356-85A4-58FF2C95EAF0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93BC7-4A4E-44A0-87D3-68FDF11EFCD7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A937B-8FE7-4F80-BEC7-0842DA9581A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BF15B-B5C5-4E3C-AB3C-07B7798F306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7D7D-A268-437B-9CD7-C2EFD616F5FC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48EDD1-28CD-432B-B1FD-8C46700280B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4DEE19-8376-4804-A107-A17C10A9E89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418A8D-48BE-4FDB-9A56-8ECA4C160D33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298229-C583-4632-B98C-0FB1ABCC0558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5B7-4300-4885-A843-BB8F9A48FCB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08DF-7404-459B-A9A5-D80577840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0309-AA93-4D72-B8C8-1F29B4D8E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9E0E-DB7F-46A0-829A-0E3E72726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56E6-9230-468E-805C-CD460A211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6E87-9BC6-4EBE-A2AC-A1F4E1835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5377-5FE0-44B3-A6F9-77915DE53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56EF-F0A4-45A6-AC63-415C4E7C2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1EA9-250E-4CAD-8764-8947018A1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E15D-D457-429C-84D8-7E2A6F999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A233-D203-428B-8FCF-308BC9316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F1AB-851A-45E9-A33C-22CA242F1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6630-1502-4426-9ADD-66201DE6E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D7C77-567D-448F-B66C-1276E681B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731E8F9EDA5717E26EFD7056A6F2A47A92BFD52C6E4B18F46E86F85BD2C286404ED1D4FEF4DF2C2799AD6B8XE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68EE484D7F598DABC4B95D8E909219063FA3EA7B5E17B3791CE50A5F38F1BC5F305303808F416AB8281653Df1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929063"/>
            <a:ext cx="2541588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95288" y="260350"/>
            <a:ext cx="8569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ИСПОЛНЕНИИ БЮДЖЕТА НОВОХОПЕРСКОГО МУНИЦИПАЛЬНОГО РАЙОНА ЗА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908175" y="2357438"/>
            <a:ext cx="5664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ДЛЯ ГРАЖДАН</a:t>
            </a:r>
          </a:p>
        </p:txBody>
      </p:sp>
      <p:pic>
        <p:nvPicPr>
          <p:cNvPr id="3077" name="Picture 6" descr="Герб района без вольной части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5396" t="31657" r="15033"/>
          <a:stretch>
            <a:fillRect/>
          </a:stretch>
        </p:blipFill>
        <p:spPr bwMode="auto">
          <a:xfrm>
            <a:off x="285750" y="214313"/>
            <a:ext cx="711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 расходов по разделам классификации расходов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за 2019 </a:t>
            </a:r>
            <a:r>
              <a:rPr lang="ru-RU" alt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85785" y="1285859"/>
          <a:ext cx="7786742" cy="4643470"/>
        </p:xfrm>
        <a:graphic>
          <a:graphicData uri="http://schemas.openxmlformats.org/drawingml/2006/table">
            <a:tbl>
              <a:tblPr/>
              <a:tblGrid>
                <a:gridCol w="3001768"/>
                <a:gridCol w="999284"/>
                <a:gridCol w="892777"/>
                <a:gridCol w="892777"/>
                <a:gridCol w="1000068"/>
                <a:gridCol w="1000068"/>
              </a:tblGrid>
              <a:tr h="621502">
                <a:tc rowSpan="2">
                  <a:txBody>
                    <a:bodyPr/>
                    <a:lstStyle/>
                    <a:p>
                      <a:pPr indent="117475" algn="ctr" hangingPunct="0"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Раздел расходов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(тыс. руб.)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Доля в общей сумме расходов (%)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Исполнение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плана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Изменение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 2018 году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9598">
                <a:tc>
                  <a:txBody>
                    <a:bodyPr/>
                    <a:lstStyle/>
                    <a:p>
                      <a:pPr marL="117475"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959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                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036,5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+7,0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+3521,2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9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201,6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+103,6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+105,7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79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        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правоохранительная деятельность           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3 747,7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+29,4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+851,6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9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 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105 770,7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-1,4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-1 452,0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9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              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23 822,2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-49,7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-23 501,3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9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829,7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-25,0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-276,6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9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Образование            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527 977,6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+18,0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+80 627,4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9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19 387,1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-26,8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-7 096,7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9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    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47 160,8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+20,1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+7 885,8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9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       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7 381,9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+13,3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+866,0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9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60,5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-86,9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-400,0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9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105 060,0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+52,4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+36 147,6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19">
                <a:tc>
                  <a:txBody>
                    <a:bodyPr/>
                    <a:lstStyle/>
                    <a:p>
                      <a:pPr marL="117475" marR="7620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ИТОГО расходов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895 436,3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+12,2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+97 276,6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142984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Новохоперского муниципального района» за  </a:t>
            </a:r>
            <a:r>
              <a:rPr lang="ru-RU" sz="25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142875"/>
            <a:ext cx="8715375" cy="1428750"/>
          </a:xfrm>
        </p:spPr>
        <p:txBody>
          <a:bodyPr/>
          <a:lstStyle/>
          <a:p>
            <a:pPr>
              <a:defRPr/>
            </a:pPr>
            <a:r>
              <a:rPr lang="ru-RU" sz="25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доступным и комфортным жильем, коммунальными услугами населения Новохоперского муниципального района» за  2019 год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500702"/>
            <a:ext cx="8643966" cy="785818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 расходы по иным межбюджетным трансфертам на поощрение муниципальных образований за достижение наилучших значений региональных показателей эффективности развития муниципальных образований Воронежской области - сумме 2, 5 млн. рублей. По подпрограмме «Обеспечение жильем квалифицированных врачей, работающих в медучреждениях, расположенных на территории Новохоперского муниципального района» основному мероприятию «Выделение денежных средств из бюджета муниципального района для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врачей на наём жилья» расходы составили  0,03 млн. рублей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571612"/>
          <a:ext cx="828680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«Культура Новохоперского муниципального района» за  </a:t>
            </a:r>
            <a:r>
              <a:rPr lang="ru-RU" sz="25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928670"/>
          <a:ext cx="9144000" cy="538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8" y="5689600"/>
            <a:ext cx="192881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 Новохоперского муниципального района»</a:t>
            </a:r>
          </a:p>
          <a:p>
            <a:pPr algn="ctr">
              <a:defRPr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5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196975"/>
            <a:ext cx="74295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28662" y="1714488"/>
            <a:ext cx="72866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Региональный проект «Спорт – норма жизни» в рамках государственной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программы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Воронежской области "Развитие физической культуры и спорта" в сумме 614,7 тыс.рублей. Средства направлены МОУ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Елань-Коленовская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№1» на выполнение подрядных работ для муниципальных нужд по разработке рабочей документации и строительству объекта: «Малая спортивная площадка для сдачи нормативов ГТО» по адресу: Новохоперский район, с. Елань-Колено, пл. Революции, 10 (включая ПИР – 581,8 тыс. рублей, а также на оказание услуг технического заказчика застройщика – 32,9 тыс. рублей (за счет областной субсидии на реализацию федеральной целевой программы «Развитие физической культуры и спорта в РФ на 2016-2020 годы", в части капитальных вложений в объекты муниципальной собственности в сумме 614,1 тыс. рублей,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счет муниципального бюджета – 0,6 тыс. рублей);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на реализацию основного мероприятия «Строительство и реконструкция спортивных сооружений» составили 6 644,7 тыс. рублей на выполнение подрядных работ для муниципальных нужд по разработке рабочей документации и строительству объекта «Физкультурно-оздоровительный комплекс открытого типа» по адресу : город Новохоперск , ул.Советская, д.25, МОУ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Новохоперская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№2» (включая ПИР) (за счет областной субсидии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капитальных вложений в объекты муниципальной собственности в сумме 6 638,0 тыс. рублей,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счет муниципального бюджета – 6,6 тыс. рублей);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«Проведение мероприятий в соответствии с областным, районным календарем на год» в сумме 122,5 тыс. рублей;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274763"/>
          </a:xfrm>
        </p:spPr>
        <p:txBody>
          <a:bodyPr/>
          <a:lstStyle/>
          <a:p>
            <a:pPr>
              <a:defRPr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 программа «Охрана окружающей среды, воспроизводство и использование природных ресурсов»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2019 год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7412" name="Picture 5" descr="C:\Users\FO-NHOPER-12\Desktop\pererabotka myso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571625"/>
            <a:ext cx="2930534" cy="1357309"/>
          </a:xfr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57" y="1285860"/>
            <a:ext cx="8572561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8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8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на реализацию основного мероприятия «Строительство и реконструкция объектов муниципальной собственности на территории района» составили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0,9 млн. рублей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(археологическое обследование участка отведенного под строительство станции сортировки ТБО - 95,0 тыс. рублей,  разработка бизнес плана станции сортировки ТБО мощностью 20 000 тон/год в Новохопёрском районе Воронежской области – 0,04 млн. рублей, техническое присоединение к электрическим сетям станции сортировки ТБО 0,7 млн. рублей);</a:t>
            </a:r>
          </a:p>
          <a:p>
            <a:pPr lvl="8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8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8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по основному мероприятию «Проведение рейдовых мероприятий по исполнению природоохранного законодательства территории района» составили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0,6 млн. рублей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 программа «Обеспечение общественного порядка и противодействие преступности» за 2019 год</a:t>
            </a:r>
            <a:endParaRPr lang="ru-RU" sz="25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571612"/>
          <a:ext cx="74009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Новохоперского муниципального района «Экономическое развитие»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71625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2286000" y="1857375"/>
            <a:ext cx="6143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Основное мероприятие «Прочие мероприятия в области экономического развития района» в том числе: ремонт автомобильных дорог общего пользования местного значения в сумме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78,7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2214546" y="3071810"/>
            <a:ext cx="6143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и поддержка малого и среднего предпринимательства в Новохоперском муниципальном районе на 2014-2019 годы» в сумме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10242" name="Picture 2" descr="https://autoreview.ru/images/gallery/%D0%93%D1%80%D1%83%D0%B7%D0%BE%D0%B2%D0%B8%D0%BA%D0%B8%20%D0%B8%20%D0%B0%D0%B2%D1%82%D0%BE%D0%B1%D1%83%D1%81%D1%8B/news-2018/june/10/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1821669" cy="12144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3108" y="4500570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специализированного автотранспорта для торгового обслуживания сельского населения, проживающего в отдаленных и малообеспеченных пунктах в сумме 1,6 млн. рублей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агропромышленного комплекса и инфраструктуры агропромышленного рынка Новохоперского муниципального района»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«Энергосбережение и повышение энергетической эффективности в Новохоперском муниципальном районе»</a:t>
            </a:r>
          </a:p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Documents and Settings\fo-nhoper-5\Мои документы\Загрузки\159648937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00125"/>
            <a:ext cx="456565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1214414" y="3643314"/>
          <a:ext cx="642942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цели и задачи, заявленные при</a:t>
            </a:r>
            <a:endParaRPr lang="ru-RU" sz="900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формировании проекта бюджета на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397000"/>
          <a:ext cx="8786874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 имуществом и земельными ресурсами»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857232"/>
          <a:ext cx="900115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Новохоперского муниципального района»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1285860"/>
            <a:ext cx="78581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«Управление резервным фондом бюджета муниципального района»- бюджетам поселений распределены средства резервного фонда правительства Воронежской области (финансовое обеспечение непредвиденных расходов) в сумме 30,0 тыс. рублей для компенсации дополнительных расходов, возникших в результате решений, принятых органами власти другого уровня;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«Выравнивание бюджетной обеспеченности поселений» - сумма дотаций на выравнивание бюджетной обеспеченности, перечисленная в бюджеты поселений составила 13 198,0 тыс. рублей, из которых 6 198,0 тыс. рублей - за счет субвенции на осуществление полномочий по расчету и предоставлению дотаций на выравнивание бюджетной обеспеченности поселений из областного бюджета; 7 000,0 тыс. рублей – выделено из районного фонда финансовой поддержки поселений;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«Поддержка мер по обеспечению сбалансированности местных бюджетов» - иные дотации на общую сумму 83 645,1 тыс. рублей (на 30 079,4 тыс. рублей, или 56,2% больше, чем в 2018 году);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«Обеспечение своевременных расчетов по долговым обязательствам» - на оплату процентов за пользование бюджетными кредитами направлено 60,5 тыс. рублей (на 399,96 тыс. рублей, или на 86,9% меньше, чем в 2018 году).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«Муниципальное управление и гражданское общество Новохоперского муниципального района»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142984"/>
          <a:ext cx="7572428" cy="4857783"/>
        </p:xfrm>
        <a:graphic>
          <a:graphicData uri="http://schemas.openxmlformats.org/drawingml/2006/table">
            <a:tbl>
              <a:tblPr/>
              <a:tblGrid>
                <a:gridCol w="3466808"/>
                <a:gridCol w="1049133"/>
                <a:gridCol w="1140048"/>
                <a:gridCol w="1186711"/>
                <a:gridCol w="729728"/>
              </a:tblGrid>
              <a:tr h="486125"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Наименование подпрограмм муниципальной </a:t>
                      </a:r>
                      <a:r>
                        <a:rPr lang="ru-RU" sz="1200" u="none" strike="noStrike">
                          <a:solidFill>
                            <a:srgbClr val="0563C1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программы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Исполнено (тыс. руб.)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Исполнение плана (%)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Изменение к предыдущему году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Сумма (тыс. руб.)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692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 Подготовка, переподготовка и повышение квалификации кадров органов местного самоуправления Новохоперского муниципального района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69,7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-75,1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-51,9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692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 Финансовое и материально-техническое обеспечение деятельности органов местного самоуправления Новохоперского муниципального района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49 014,3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+3 864,6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+8,6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4209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 Социальная поддержка населения Новохоперского муниципального района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10 007,0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95,6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-99,8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-1,0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2327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Основное мероприятие «Финансовое обеспечение деятельности по защите населения и территории от чрезвычайных ситуаций природного и техногенного характера»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3 737,7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+845,7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+29,2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4209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Всего расходов по муниципальной </a:t>
                      </a:r>
                      <a:r>
                        <a:rPr lang="ru-RU" sz="1200" u="none" strike="noStrike">
                          <a:solidFill>
                            <a:srgbClr val="0563C1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программе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62 828,7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99,3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+4 535,4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+7,8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7539" marR="17539" marT="17539" marB="17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направленность бюджета Новохоперского муниципального района за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49291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18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отчетном году н</a:t>
            </a:r>
            <a:r>
              <a:rPr lang="ru-RU" sz="1400" dirty="0">
                <a:latin typeface="Times New Roman" pitchFamily="18" charset="0"/>
                <a:ea typeface="Arial" charset="0"/>
                <a:cs typeface="Times New Roman" pitchFamily="18" charset="0"/>
              </a:rPr>
              <a:t>а социальную сферу (образование, культура, социальная политика, физическая культура) было направлено </a:t>
            </a:r>
            <a:r>
              <a:rPr lang="ru-RU" sz="140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67,2 </a:t>
            </a:r>
            <a:r>
              <a:rPr lang="ru-RU" sz="1400" dirty="0">
                <a:latin typeface="Times New Roman" pitchFamily="18" charset="0"/>
                <a:ea typeface="Arial" charset="0"/>
                <a:cs typeface="Times New Roman" pitchFamily="18" charset="0"/>
              </a:rPr>
              <a:t>% общей суммы расходов </a:t>
            </a:r>
            <a:r>
              <a:rPr lang="ru-RU" sz="140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895,4 </a:t>
            </a:r>
            <a:r>
              <a:rPr lang="ru-RU" sz="1400" dirty="0">
                <a:latin typeface="Times New Roman" pitchFamily="18" charset="0"/>
                <a:ea typeface="Arial" charset="0"/>
                <a:cs typeface="Times New Roman" pitchFamily="18" charset="0"/>
              </a:rPr>
              <a:t>млн.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285861"/>
          <a:ext cx="3643337" cy="2928956"/>
        </p:xfrm>
        <a:graphic>
          <a:graphicData uri="http://schemas.openxmlformats.org/drawingml/2006/table">
            <a:tbl>
              <a:tblPr/>
              <a:tblGrid>
                <a:gridCol w="2457709"/>
                <a:gridCol w="592814"/>
                <a:gridCol w="592814"/>
              </a:tblGrid>
              <a:tr h="180243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 и подразделов функциональной классификации расходов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2019 год, млн. рублей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в социальной сфере,%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214810" y="13572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Обслуживание муниципального долга,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71604" y="1428736"/>
          <a:ext cx="635798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межбюджетных трансфертов в 2019 году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9"/>
          <p:cNvGraphicFramePr/>
          <p:nvPr/>
        </p:nvGraphicFramePr>
        <p:xfrm>
          <a:off x="785786" y="785794"/>
          <a:ext cx="792961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hangingPunct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муниципального долга 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Новохоперского муниципального района в 2014-2019 годах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1"/>
          <p:cNvGraphicFramePr/>
          <p:nvPr/>
        </p:nvGraphicFramePr>
        <p:xfrm>
          <a:off x="714348" y="1428736"/>
          <a:ext cx="771530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Кредиторская задолженность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Новохоперского муниципального района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млн.рублей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00100" y="1000108"/>
          <a:ext cx="71438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Открытые муниципальные </a:t>
            </a:r>
            <a:endParaRPr lang="ru-RU" sz="900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 ресурсы</a:t>
            </a:r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44" y="2105025"/>
          <a:ext cx="8858312" cy="264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1292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ПАРАМЕТРЫ БЮДЖЕТА</a:t>
            </a:r>
            <a:endParaRPr lang="ru-RU" sz="9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НОВОХОПЕРСКОГО МУНИЦИПАЛЬНОГО РАЙОНА</a:t>
            </a:r>
            <a:endParaRPr lang="ru-RU" sz="900" dirty="0">
              <a:solidFill>
                <a:srgbClr val="002060"/>
              </a:solidFill>
            </a:endParaRPr>
          </a:p>
          <a:p>
            <a:pPr algn="ctr" eaLnBrk="0" hangingPunct="0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ПО ИТОГАМ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2019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ГОДА (млн. руб.)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397000"/>
          <a:ext cx="800105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123110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основных параметров районного бюджета 2019 года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(тыс.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руб.)</a:t>
            </a:r>
          </a:p>
          <a:p>
            <a:pPr algn="ctr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6" y="1285860"/>
          <a:ext cx="8072495" cy="2928958"/>
        </p:xfrm>
        <a:graphic>
          <a:graphicData uri="http://schemas.openxmlformats.org/drawingml/2006/table">
            <a:tbl>
              <a:tblPr/>
              <a:tblGrid>
                <a:gridCol w="1605093"/>
                <a:gridCol w="1530195"/>
                <a:gridCol w="1283726"/>
                <a:gridCol w="1135671"/>
                <a:gridCol w="1283726"/>
                <a:gridCol w="1234084"/>
              </a:tblGrid>
              <a:tr h="120296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Первоначально утвержденный план (тыс. руб.)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Уточненный план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Изменение плана (%)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Фактическое исполнение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Исполнение уточненного плана (%)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980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644 467,5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875 532,9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+35,9%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877 412,5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100,2%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980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623 967,5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896 176,5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+43,6%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895 436,3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99,9%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638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Дефицит (-), профицит (+)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+20 500,0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-20 643,6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-18 023,8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-209550"/>
            <a:ext cx="9144000" cy="13731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неналоговых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доходов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бюджета 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2019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году, %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1340767"/>
          <a:ext cx="7272808" cy="451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142875"/>
            <a:ext cx="9144000" cy="13239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б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езвозмездны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 поступлени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  </a:t>
            </a:r>
            <a:endParaRPr lang="ru-RU" sz="2800" dirty="0">
              <a:solidFill>
                <a:srgbClr val="17375E"/>
              </a:solidFill>
              <a:latin typeface="Times New Roman" pitchFamily="18" charset="0"/>
              <a:cs typeface="Calibri" pitchFamily="34" charset="0"/>
            </a:endParaRPr>
          </a:p>
          <a:p>
            <a:pPr algn="ctr" eaLnBrk="0" hangingPunct="0"/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 районного  бюджета  в 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019 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год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у, 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15616" y="2057400"/>
          <a:ext cx="6840760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35" name="Rectangle 39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hangingPunct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исполнения районного бюджета 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разделам классификации расходов бюджетов 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2018-2019 годах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млн.рублей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357298"/>
          <a:ext cx="8286808" cy="47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hangingPunct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в 2019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4" name="Объект 12"/>
          <p:cNvGraphicFramePr/>
          <p:nvPr/>
        </p:nvGraphicFramePr>
        <p:xfrm>
          <a:off x="857224" y="1071546"/>
          <a:ext cx="785818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финансировании муниципальных программ Новохоперского муниципального района, сгруппированных по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направлениям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2019 год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3" y="1785925"/>
          <a:ext cx="8143930" cy="4749433"/>
        </p:xfrm>
        <a:graphic>
          <a:graphicData uri="http://schemas.openxmlformats.org/drawingml/2006/table">
            <a:tbl>
              <a:tblPr/>
              <a:tblGrid>
                <a:gridCol w="2927587"/>
                <a:gridCol w="1048944"/>
                <a:gridCol w="1219183"/>
                <a:gridCol w="974141"/>
                <a:gridCol w="1097090"/>
                <a:gridCol w="876985"/>
              </a:tblGrid>
              <a:tr h="178442"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 (направление расходов)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(тыс. руб.)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Доля в общей сумме расходов (%)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Исполнение плана (%)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Изменение к предыдущему году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(тыс. руб.)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7063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образования Новохоперского муниципального района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551 193,5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61,6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+78 735,7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+16,7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430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доступным и комфортным жильем, коммунальными услугами населения Новохоперского муниципального района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38 031,8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-10 977,3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-22,4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442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Культура Новохопёрского муниципального района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19 387,1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-7 096,7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-26,8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568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 Новохоперского муниципального района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7 382,0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98,2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+59,9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+0,8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568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среды, воспроизводство и использование природных ресурсов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1 493,0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+386,7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+34,9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7063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Обеспечение общественного порядка и противодействие</a:t>
                      </a:r>
                      <a:r>
                        <a:rPr lang="ru-RU" sz="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преступности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+6,0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+150,0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1063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Экономическое развитие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82 808,2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99,3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-3 368,0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-3,9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293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Развитие агропромышленного комплекса и инфраструктуры агропромышленного рынка Новохоперского муниципального района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22 797,9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+2 251,1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+10,9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430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Энергосбережение и повышение энергетической эффективности в Новохоперском муниципальном районе 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3 469,9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+334,8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+10,7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7063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Управление муниципальным имуществом и земельными ресурсами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3 290,7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-948,5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-22,4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879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Новохоперского муниципального района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102 743,7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+33 357,6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+48,0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568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Муниципальное управление и гражданское общество Новохоперского муниципального района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62 828,7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99,3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+4 535,4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+7,8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1063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</a:p>
                  </a:txBody>
                  <a:tcPr marL="6768" marR="6768" marT="13777" marB="6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895 436,3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+97 276,5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+12,2</a:t>
                      </a:r>
                    </a:p>
                  </a:txBody>
                  <a:tcPr marL="6768" marR="6768" marT="13777" marB="67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3670</TotalTime>
  <Words>1925</Words>
  <Application>Microsoft Office PowerPoint</Application>
  <PresentationFormat>Экран (4:3)</PresentationFormat>
  <Paragraphs>430</Paragraphs>
  <Slides>28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Муниципальная программа «Обеспечение доступным и комфортным жильем, коммунальными услугами населения Новохоперского муниципального района» за  2019 год</vt:lpstr>
      <vt:lpstr>Слайд 13</vt:lpstr>
      <vt:lpstr>Слайд 14</vt:lpstr>
      <vt:lpstr> Муниципальная  программа «Охрана окружающей среды, воспроизводство и использование природных ресурсов» за  2019 год </vt:lpstr>
      <vt:lpstr>Муниципальная  программа «Обеспечение общественного порядка и противодействие преступности» за 2019 год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dohod1</dc:creator>
  <cp:lastModifiedBy>fo-nhoper-11</cp:lastModifiedBy>
  <cp:revision>284</cp:revision>
  <dcterms:created xsi:type="dcterms:W3CDTF">2014-09-26T06:35:04Z</dcterms:created>
  <dcterms:modified xsi:type="dcterms:W3CDTF">2020-05-29T12:01:03Z</dcterms:modified>
</cp:coreProperties>
</file>